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31"/>
  </p:notesMasterIdLst>
  <p:sldIdLst>
    <p:sldId id="326" r:id="rId2"/>
    <p:sldId id="261" r:id="rId3"/>
    <p:sldId id="365" r:id="rId4"/>
    <p:sldId id="374" r:id="rId5"/>
    <p:sldId id="378" r:id="rId6"/>
    <p:sldId id="376" r:id="rId7"/>
    <p:sldId id="375" r:id="rId8"/>
    <p:sldId id="267" r:id="rId9"/>
    <p:sldId id="258" r:id="rId10"/>
    <p:sldId id="306" r:id="rId11"/>
    <p:sldId id="369" r:id="rId12"/>
    <p:sldId id="370" r:id="rId13"/>
    <p:sldId id="362" r:id="rId14"/>
    <p:sldId id="341" r:id="rId15"/>
    <p:sldId id="344" r:id="rId16"/>
    <p:sldId id="360" r:id="rId17"/>
    <p:sldId id="368" r:id="rId18"/>
    <p:sldId id="361" r:id="rId19"/>
    <p:sldId id="364" r:id="rId20"/>
    <p:sldId id="373" r:id="rId21"/>
    <p:sldId id="372" r:id="rId22"/>
    <p:sldId id="379" r:id="rId23"/>
    <p:sldId id="363" r:id="rId24"/>
    <p:sldId id="348" r:id="rId25"/>
    <p:sldId id="351" r:id="rId26"/>
    <p:sldId id="371" r:id="rId27"/>
    <p:sldId id="356" r:id="rId28"/>
    <p:sldId id="355" r:id="rId29"/>
    <p:sldId id="352" r:id="rId3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0B87A1"/>
    <a:srgbClr val="336699"/>
    <a:srgbClr val="0099CC"/>
    <a:srgbClr val="7126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B5B815D-F3E7-49A0-8750-264D08232746}">
  <a:tblStyle styleId="{0B5B815D-F3E7-49A0-8750-264D08232746}"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758" autoAdjust="0"/>
  </p:normalViewPr>
  <p:slideViewPr>
    <p:cSldViewPr snapToGrid="0">
      <p:cViewPr varScale="1">
        <p:scale>
          <a:sx n="134" d="100"/>
          <a:sy n="134" d="100"/>
        </p:scale>
        <p:origin x="378"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4"/>
        <p:cNvGrpSpPr/>
        <p:nvPr/>
      </p:nvGrpSpPr>
      <p:grpSpPr>
        <a:xfrm>
          <a:off x="0" y="0"/>
          <a:ext cx="0" cy="0"/>
          <a:chOff x="0" y="0"/>
          <a:chExt cx="0" cy="0"/>
        </a:xfrm>
      </p:grpSpPr>
      <p:sp>
        <p:nvSpPr>
          <p:cNvPr id="4035" name="Google Shape;4035;g35ed75ccf_0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6" name="Google Shape;4036;g35ed75ccf_0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028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38529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9714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32784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6"/>
        <p:cNvGrpSpPr/>
        <p:nvPr/>
      </p:nvGrpSpPr>
      <p:grpSpPr>
        <a:xfrm>
          <a:off x="0" y="0"/>
          <a:ext cx="0" cy="0"/>
          <a:chOff x="0" y="0"/>
          <a:chExt cx="0" cy="0"/>
        </a:xfrm>
      </p:grpSpPr>
      <p:sp>
        <p:nvSpPr>
          <p:cNvPr id="3847" name="Google Shape;384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8" name="Google Shape;384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9294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7858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10125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811600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929230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04065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6"/>
        <p:cNvGrpSpPr/>
        <p:nvPr/>
      </p:nvGrpSpPr>
      <p:grpSpPr>
        <a:xfrm>
          <a:off x="0" y="0"/>
          <a:ext cx="0" cy="0"/>
          <a:chOff x="0" y="0"/>
          <a:chExt cx="0" cy="0"/>
        </a:xfrm>
      </p:grpSpPr>
      <p:sp>
        <p:nvSpPr>
          <p:cNvPr id="3847" name="Google Shape;384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8" name="Google Shape;384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1640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6"/>
        <p:cNvGrpSpPr/>
        <p:nvPr/>
      </p:nvGrpSpPr>
      <p:grpSpPr>
        <a:xfrm>
          <a:off x="0" y="0"/>
          <a:ext cx="0" cy="0"/>
          <a:chOff x="0" y="0"/>
          <a:chExt cx="0" cy="0"/>
        </a:xfrm>
      </p:grpSpPr>
      <p:sp>
        <p:nvSpPr>
          <p:cNvPr id="3867" name="Google Shape;3867;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8" name="Google Shape;3868;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4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504407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dirty="0">
                <a:latin typeface="Segoe UI Light" panose="020B0502040204020203" pitchFamily="34" charset="0"/>
                <a:cs typeface="Segoe UI Light" panose="020B0502040204020203" pitchFamily="34" charset="0"/>
              </a:rPr>
              <a:t>Crypto-token for socio-economic impact</a:t>
            </a:r>
          </a:p>
          <a:p>
            <a:pPr marL="0" lvl="0" indent="0" algn="l" rtl="0">
              <a:spcBef>
                <a:spcPts val="0"/>
              </a:spcBef>
              <a:spcAft>
                <a:spcPts val="0"/>
              </a:spcAft>
              <a:buNone/>
            </a:pPr>
            <a:r>
              <a:rPr lang="en-US" dirty="0"/>
              <a:t>This project is related to designing and implementing a crypto-based token (similar to cryptocurrency, but oriented for a special purpose) dedicated to enhance social impact.</a:t>
            </a:r>
            <a:endParaRPr dirty="0"/>
          </a:p>
        </p:txBody>
      </p:sp>
    </p:spTree>
    <p:extLst>
      <p:ext uri="{BB962C8B-B14F-4D97-AF65-F5344CB8AC3E}">
        <p14:creationId xmlns:p14="http://schemas.microsoft.com/office/powerpoint/2010/main" val="695982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6"/>
        <p:cNvGrpSpPr/>
        <p:nvPr/>
      </p:nvGrpSpPr>
      <p:grpSpPr>
        <a:xfrm>
          <a:off x="0" y="0"/>
          <a:ext cx="0" cy="0"/>
          <a:chOff x="0" y="0"/>
          <a:chExt cx="0" cy="0"/>
        </a:xfrm>
      </p:grpSpPr>
      <p:sp>
        <p:nvSpPr>
          <p:cNvPr id="3847" name="Google Shape;384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8" name="Google Shape;384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07851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54414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3380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470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063851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59897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4"/>
        <p:cNvGrpSpPr/>
        <p:nvPr/>
      </p:nvGrpSpPr>
      <p:grpSpPr>
        <a:xfrm>
          <a:off x="0" y="0"/>
          <a:ext cx="0" cy="0"/>
          <a:chOff x="0" y="0"/>
          <a:chExt cx="0" cy="0"/>
        </a:xfrm>
      </p:grpSpPr>
      <p:sp>
        <p:nvSpPr>
          <p:cNvPr id="3855" name="Google Shape;385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6" name="Google Shape;385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0263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6"/>
        <p:cNvGrpSpPr/>
        <p:nvPr/>
      </p:nvGrpSpPr>
      <p:grpSpPr>
        <a:xfrm>
          <a:off x="0" y="0"/>
          <a:ext cx="0" cy="0"/>
          <a:chOff x="0" y="0"/>
          <a:chExt cx="0" cy="0"/>
        </a:xfrm>
      </p:grpSpPr>
      <p:sp>
        <p:nvSpPr>
          <p:cNvPr id="3847" name="Google Shape;384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8" name="Google Shape;384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6298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3"/>
        <p:cNvGrpSpPr/>
        <p:nvPr/>
      </p:nvGrpSpPr>
      <p:grpSpPr>
        <a:xfrm>
          <a:off x="0" y="0"/>
          <a:ext cx="0" cy="0"/>
          <a:chOff x="0" y="0"/>
          <a:chExt cx="0" cy="0"/>
        </a:xfrm>
      </p:grpSpPr>
      <p:sp>
        <p:nvSpPr>
          <p:cNvPr id="3984" name="Google Shape;3984;g35ed75ccf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5" name="Google Shape;3985;g35ed75ccf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6103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3"/>
        <p:cNvGrpSpPr/>
        <p:nvPr/>
      </p:nvGrpSpPr>
      <p:grpSpPr>
        <a:xfrm>
          <a:off x="0" y="0"/>
          <a:ext cx="0" cy="0"/>
          <a:chOff x="0" y="0"/>
          <a:chExt cx="0" cy="0"/>
        </a:xfrm>
      </p:grpSpPr>
      <p:sp>
        <p:nvSpPr>
          <p:cNvPr id="3894" name="Google Shape;3894;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5" name="Google Shape;3895;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4280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3"/>
        <p:cNvGrpSpPr/>
        <p:nvPr/>
      </p:nvGrpSpPr>
      <p:grpSpPr>
        <a:xfrm>
          <a:off x="0" y="0"/>
          <a:ext cx="0" cy="0"/>
          <a:chOff x="0" y="0"/>
          <a:chExt cx="0" cy="0"/>
        </a:xfrm>
      </p:grpSpPr>
      <p:sp>
        <p:nvSpPr>
          <p:cNvPr id="3894" name="Google Shape;3894;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5" name="Google Shape;3895;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5738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3"/>
        <p:cNvGrpSpPr/>
        <p:nvPr/>
      </p:nvGrpSpPr>
      <p:grpSpPr>
        <a:xfrm>
          <a:off x="0" y="0"/>
          <a:ext cx="0" cy="0"/>
          <a:chOff x="0" y="0"/>
          <a:chExt cx="0" cy="0"/>
        </a:xfrm>
      </p:grpSpPr>
      <p:sp>
        <p:nvSpPr>
          <p:cNvPr id="3894" name="Google Shape;3894;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5" name="Google Shape;3895;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96024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4"/>
        <p:cNvGrpSpPr/>
        <p:nvPr/>
      </p:nvGrpSpPr>
      <p:grpSpPr>
        <a:xfrm>
          <a:off x="0" y="0"/>
          <a:ext cx="0" cy="0"/>
          <a:chOff x="0" y="0"/>
          <a:chExt cx="0" cy="0"/>
        </a:xfrm>
      </p:grpSpPr>
      <p:sp>
        <p:nvSpPr>
          <p:cNvPr id="3925" name="Google Shape;3925;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6" name="Google Shape;3926;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2602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6"/>
        <p:cNvGrpSpPr/>
        <p:nvPr/>
      </p:nvGrpSpPr>
      <p:grpSpPr>
        <a:xfrm>
          <a:off x="0" y="0"/>
          <a:ext cx="0" cy="0"/>
          <a:chOff x="0" y="0"/>
          <a:chExt cx="0" cy="0"/>
        </a:xfrm>
      </p:grpSpPr>
      <p:sp>
        <p:nvSpPr>
          <p:cNvPr id="3847" name="Google Shape;3847;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8" name="Google Shape;3848;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1563"/>
        <p:cNvGrpSpPr/>
        <p:nvPr/>
      </p:nvGrpSpPr>
      <p:grpSpPr>
        <a:xfrm>
          <a:off x="0" y="0"/>
          <a:ext cx="0" cy="0"/>
          <a:chOff x="0" y="0"/>
          <a:chExt cx="0" cy="0"/>
        </a:xfrm>
      </p:grpSpPr>
      <p:sp>
        <p:nvSpPr>
          <p:cNvPr id="1564" name="Google Shape;1564;p5"/>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1565" name="Google Shape;1565;p5"/>
          <p:cNvSpPr txBox="1">
            <a:spLocks noGrp="1"/>
          </p:cNvSpPr>
          <p:nvPr>
            <p:ph type="body" idx="1"/>
          </p:nvPr>
        </p:nvSpPr>
        <p:spPr>
          <a:xfrm>
            <a:off x="718300" y="1733550"/>
            <a:ext cx="6761100" cy="2980500"/>
          </a:xfrm>
          <a:prstGeom prst="rect">
            <a:avLst/>
          </a:prstGeom>
        </p:spPr>
        <p:txBody>
          <a:bodyPr spcFirstLastPara="1" wrap="square" lIns="91425" tIns="91425" rIns="91425" bIns="91425" anchor="t" anchorCtr="0"/>
          <a:lstStyle>
            <a:lvl1pPr marL="457200" lvl="0" indent="-381000">
              <a:spcBef>
                <a:spcPts val="60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a:endParaRPr/>
          </a:p>
        </p:txBody>
      </p:sp>
      <p:grpSp>
        <p:nvGrpSpPr>
          <p:cNvPr id="1566" name="Google Shape;1566;p5"/>
          <p:cNvGrpSpPr/>
          <p:nvPr/>
        </p:nvGrpSpPr>
        <p:grpSpPr>
          <a:xfrm rot="10800000">
            <a:off x="8851487" y="28707"/>
            <a:ext cx="264012" cy="5086302"/>
            <a:chOff x="5307800" y="238125"/>
            <a:chExt cx="271925" cy="5238750"/>
          </a:xfrm>
        </p:grpSpPr>
        <p:sp>
          <p:nvSpPr>
            <p:cNvPr id="1567" name="Google Shape;1567;p5"/>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8" name="Google Shape;1568;p5"/>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9" name="Google Shape;1569;p5"/>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5"/>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1" name="Google Shape;1571;p5"/>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 name="Google Shape;1572;p5"/>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5"/>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 name="Google Shape;1574;p5"/>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 name="Google Shape;1575;p5"/>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5"/>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5"/>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 name="Google Shape;1578;p5"/>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 name="Google Shape;1579;p5"/>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5"/>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 name="Google Shape;1581;p5"/>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 name="Google Shape;1582;p5"/>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 name="Google Shape;1583;p5"/>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 name="Google Shape;1584;p5"/>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5"/>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5"/>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5"/>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 name="Google Shape;1588;p5"/>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5"/>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5"/>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 name="Google Shape;1591;p5"/>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5"/>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 name="Google Shape;1593;p5"/>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 name="Google Shape;1594;p5"/>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 name="Google Shape;1595;p5"/>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 name="Google Shape;1596;p5"/>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7" name="Google Shape;1597;p5"/>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8" name="Google Shape;1598;p5"/>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9" name="Google Shape;1599;p5"/>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5"/>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1" name="Google Shape;1601;p5"/>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2" name="Google Shape;1602;p5"/>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3" name="Google Shape;1603;p5"/>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4" name="Google Shape;1604;p5"/>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5" name="Google Shape;1605;p5"/>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6" name="Google Shape;1606;p5"/>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7" name="Google Shape;1607;p5"/>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8" name="Google Shape;1608;p5"/>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9" name="Google Shape;1609;p5"/>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5"/>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5"/>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5"/>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3" name="Google Shape;1613;p5"/>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5"/>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5"/>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5"/>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5"/>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5"/>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5"/>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5"/>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5"/>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5"/>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5"/>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24" name="Google Shape;1624;p5"/>
          <p:cNvGrpSpPr/>
          <p:nvPr/>
        </p:nvGrpSpPr>
        <p:grpSpPr>
          <a:xfrm rot="10800000">
            <a:off x="7828571" y="28707"/>
            <a:ext cx="1140783" cy="5086302"/>
            <a:chOff x="5458325" y="238125"/>
            <a:chExt cx="1174975" cy="5238750"/>
          </a:xfrm>
        </p:grpSpPr>
        <p:sp>
          <p:nvSpPr>
            <p:cNvPr id="1625" name="Google Shape;1625;p5"/>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5"/>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5"/>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5"/>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5"/>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5"/>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5"/>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5"/>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5"/>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5"/>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5"/>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5"/>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5"/>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5"/>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5"/>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0" name="Google Shape;1640;p5"/>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5"/>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5"/>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5"/>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5"/>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5"/>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5"/>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5"/>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5"/>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5"/>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5"/>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5"/>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5"/>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5"/>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5"/>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5"/>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5"/>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5"/>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5"/>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5"/>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5"/>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5"/>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5"/>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5"/>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5"/>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5"/>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5"/>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5"/>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5"/>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5"/>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5"/>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5"/>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5"/>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5"/>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5"/>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5"/>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5"/>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5"/>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5"/>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5"/>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5"/>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5"/>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5"/>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5"/>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5"/>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5"/>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5"/>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87" name="Google Shape;1687;p5"/>
          <p:cNvGrpSpPr/>
          <p:nvPr/>
        </p:nvGrpSpPr>
        <p:grpSpPr>
          <a:xfrm rot="10800000">
            <a:off x="7682451" y="28707"/>
            <a:ext cx="994639" cy="4940182"/>
            <a:chOff x="5759350" y="388625"/>
            <a:chExt cx="1024450" cy="5088250"/>
          </a:xfrm>
        </p:grpSpPr>
        <p:sp>
          <p:nvSpPr>
            <p:cNvPr id="1688" name="Google Shape;1688;p5"/>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5"/>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5"/>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5"/>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5"/>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5"/>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5"/>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5"/>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5"/>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5"/>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5"/>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5"/>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5"/>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5"/>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5"/>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5"/>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5"/>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5"/>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5"/>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5"/>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5"/>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5"/>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5"/>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5"/>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5"/>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5"/>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5"/>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5"/>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5"/>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5"/>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5"/>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5"/>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5"/>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5"/>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5"/>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5"/>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5"/>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5"/>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5"/>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5"/>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5"/>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5"/>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5"/>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5"/>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5"/>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5"/>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5"/>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5"/>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5"/>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5"/>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0" name="Google Shape;1740;p5"/>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1" name="Google Shape;1741;p5"/>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2" name="Google Shape;1742;p5"/>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3" name="Google Shape;1743;p5"/>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5"/>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5" name="Google Shape;1745;p5"/>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5"/>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7" name="Google Shape;1747;p5"/>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8" name="Google Shape;1748;p5"/>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9" name="Google Shape;1749;p5"/>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0" name="Google Shape;1750;p5"/>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1" name="Google Shape;1751;p5"/>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2" name="Google Shape;1752;p5"/>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3" name="Google Shape;1753;p5"/>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5"/>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5" name="Google Shape;1755;p5"/>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6" name="Google Shape;1756;p5"/>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7" name="Google Shape;1757;p5"/>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8" name="Google Shape;1758;p5"/>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9" name="Google Shape;1759;p5"/>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0" name="Google Shape;1760;p5"/>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1" name="Google Shape;1761;p5"/>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2" name="Google Shape;1762;p5"/>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5"/>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4" name="Google Shape;1764;p5"/>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5" name="Google Shape;1765;p5"/>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6" name="Google Shape;1766;p5"/>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7" name="Google Shape;1767;p5"/>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8" name="Google Shape;1768;p5"/>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9" name="Google Shape;1769;p5"/>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0" name="Google Shape;1770;p5"/>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1" name="Google Shape;1771;p5"/>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2" name="Google Shape;1772;p5"/>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3" name="Google Shape;1773;p5"/>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4" name="Google Shape;1774;p5"/>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5" name="Google Shape;1775;p5"/>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6" name="Google Shape;1776;p5"/>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7" name="Google Shape;1777;p5"/>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8" name="Google Shape;1778;p5"/>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9" name="Google Shape;1779;p5"/>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0" name="Google Shape;1780;p5"/>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1" name="Google Shape;1781;p5"/>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2" name="Google Shape;1782;p5"/>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3" name="Google Shape;1783;p5"/>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4" name="Google Shape;1784;p5"/>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5" name="Google Shape;1785;p5"/>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6" name="Google Shape;1786;p5"/>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7" name="Google Shape;1787;p5"/>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8" name="Google Shape;1788;p5"/>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89" name="Google Shape;1789;p5"/>
          <p:cNvGrpSpPr/>
          <p:nvPr/>
        </p:nvGrpSpPr>
        <p:grpSpPr>
          <a:xfrm rot="10800000">
            <a:off x="7682451" y="28707"/>
            <a:ext cx="1140783" cy="5086302"/>
            <a:chOff x="5608825" y="238125"/>
            <a:chExt cx="1174975" cy="5238750"/>
          </a:xfrm>
        </p:grpSpPr>
        <p:sp>
          <p:nvSpPr>
            <p:cNvPr id="1790" name="Google Shape;1790;p5"/>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1" name="Google Shape;1791;p5"/>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2" name="Google Shape;1792;p5"/>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3" name="Google Shape;1793;p5"/>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4" name="Google Shape;1794;p5"/>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5" name="Google Shape;1795;p5"/>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6" name="Google Shape;1796;p5"/>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7" name="Google Shape;1797;p5"/>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8" name="Google Shape;1798;p5"/>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9" name="Google Shape;1799;p5"/>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0" name="Google Shape;1800;p5"/>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1" name="Google Shape;1801;p5"/>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2" name="Google Shape;1802;p5"/>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3" name="Google Shape;1803;p5"/>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4" name="Google Shape;1804;p5"/>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5" name="Google Shape;1805;p5"/>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6" name="Google Shape;1806;p5"/>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7" name="Google Shape;1807;p5"/>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8" name="Google Shape;1808;p5"/>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9" name="Google Shape;1809;p5"/>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0" name="Google Shape;1810;p5"/>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1" name="Google Shape;1811;p5"/>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2" name="Google Shape;1812;p5"/>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3" name="Google Shape;1813;p5"/>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4" name="Google Shape;1814;p5"/>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5" name="Google Shape;1815;p5"/>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6" name="Google Shape;1816;p5"/>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7" name="Google Shape;1817;p5"/>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8" name="Google Shape;1818;p5"/>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9" name="Google Shape;1819;p5"/>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0" name="Google Shape;1820;p5"/>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1" name="Google Shape;1821;p5"/>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2" name="Google Shape;1822;p5"/>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3" name="Google Shape;1823;p5"/>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4" name="Google Shape;1824;p5"/>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5" name="Google Shape;1825;p5"/>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6" name="Google Shape;1826;p5"/>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7" name="Google Shape;1827;p5"/>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8" name="Google Shape;1828;p5"/>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9" name="Google Shape;1829;p5"/>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0" name="Google Shape;1830;p5"/>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1" name="Google Shape;1831;p5"/>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2" name="Google Shape;1832;p5"/>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3" name="Google Shape;1833;p5"/>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4" name="Google Shape;1834;p5"/>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5" name="Google Shape;1835;p5"/>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6" name="Google Shape;1836;p5"/>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7" name="Google Shape;1837;p5"/>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8" name="Google Shape;1838;p5"/>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9" name="Google Shape;1839;p5"/>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40" name="Google Shape;1840;p5"/>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1841"/>
        <p:cNvGrpSpPr/>
        <p:nvPr/>
      </p:nvGrpSpPr>
      <p:grpSpPr>
        <a:xfrm>
          <a:off x="0" y="0"/>
          <a:ext cx="0" cy="0"/>
          <a:chOff x="0" y="0"/>
          <a:chExt cx="0" cy="0"/>
        </a:xfrm>
      </p:grpSpPr>
      <p:sp>
        <p:nvSpPr>
          <p:cNvPr id="1842" name="Google Shape;1842;p6"/>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1843" name="Google Shape;1843;p6"/>
          <p:cNvSpPr txBox="1">
            <a:spLocks noGrp="1"/>
          </p:cNvSpPr>
          <p:nvPr>
            <p:ph type="body" idx="1"/>
          </p:nvPr>
        </p:nvSpPr>
        <p:spPr>
          <a:xfrm>
            <a:off x="718300" y="1762650"/>
            <a:ext cx="3242400" cy="30870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1844" name="Google Shape;1844;p6"/>
          <p:cNvSpPr txBox="1">
            <a:spLocks noGrp="1"/>
          </p:cNvSpPr>
          <p:nvPr>
            <p:ph type="body" idx="2"/>
          </p:nvPr>
        </p:nvSpPr>
        <p:spPr>
          <a:xfrm>
            <a:off x="4156071" y="1762650"/>
            <a:ext cx="3242400" cy="3087000"/>
          </a:xfrm>
          <a:prstGeom prst="rect">
            <a:avLst/>
          </a:prstGeom>
        </p:spPr>
        <p:txBody>
          <a:bodyPr spcFirstLastPara="1" wrap="square" lIns="91425" tIns="91425" rIns="91425" bIns="91425" anchor="t" anchorCtr="0"/>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grpSp>
        <p:nvGrpSpPr>
          <p:cNvPr id="1845" name="Google Shape;1845;p6"/>
          <p:cNvGrpSpPr/>
          <p:nvPr/>
        </p:nvGrpSpPr>
        <p:grpSpPr>
          <a:xfrm rot="10800000">
            <a:off x="8851487" y="28707"/>
            <a:ext cx="264012" cy="5086302"/>
            <a:chOff x="5307800" y="238125"/>
            <a:chExt cx="271925" cy="5238750"/>
          </a:xfrm>
        </p:grpSpPr>
        <p:sp>
          <p:nvSpPr>
            <p:cNvPr id="1846" name="Google Shape;1846;p6"/>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 name="Google Shape;1847;p6"/>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 name="Google Shape;1848;p6"/>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 name="Google Shape;1849;p6"/>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 name="Google Shape;1850;p6"/>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 name="Google Shape;1851;p6"/>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 name="Google Shape;1852;p6"/>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 name="Google Shape;1853;p6"/>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 name="Google Shape;1854;p6"/>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 name="Google Shape;1855;p6"/>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 name="Google Shape;1856;p6"/>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6"/>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 name="Google Shape;1858;p6"/>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 name="Google Shape;1859;p6"/>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 name="Google Shape;1860;p6"/>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 name="Google Shape;1861;p6"/>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 name="Google Shape;1862;p6"/>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 name="Google Shape;1863;p6"/>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 name="Google Shape;1864;p6"/>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 name="Google Shape;1865;p6"/>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 name="Google Shape;1866;p6"/>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 name="Google Shape;1867;p6"/>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 name="Google Shape;1868;p6"/>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 name="Google Shape;1869;p6"/>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 name="Google Shape;1870;p6"/>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 name="Google Shape;1871;p6"/>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 name="Google Shape;1872;p6"/>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 name="Google Shape;1873;p6"/>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 name="Google Shape;1874;p6"/>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 name="Google Shape;1875;p6"/>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 name="Google Shape;1876;p6"/>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6"/>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 name="Google Shape;1878;p6"/>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 name="Google Shape;1879;p6"/>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 name="Google Shape;1880;p6"/>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 name="Google Shape;1881;p6"/>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 name="Google Shape;1882;p6"/>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 name="Google Shape;1883;p6"/>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 name="Google Shape;1884;p6"/>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 name="Google Shape;1885;p6"/>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 name="Google Shape;1886;p6"/>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 name="Google Shape;1887;p6"/>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6"/>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 name="Google Shape;1889;p6"/>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 name="Google Shape;1890;p6"/>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 name="Google Shape;1891;p6"/>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 name="Google Shape;1892;p6"/>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 name="Google Shape;1893;p6"/>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 name="Google Shape;1894;p6"/>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6"/>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6"/>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6"/>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6"/>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6"/>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6"/>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6"/>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6"/>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03" name="Google Shape;1903;p6"/>
          <p:cNvGrpSpPr/>
          <p:nvPr/>
        </p:nvGrpSpPr>
        <p:grpSpPr>
          <a:xfrm rot="10800000">
            <a:off x="7828571" y="28707"/>
            <a:ext cx="1140783" cy="5086302"/>
            <a:chOff x="5458325" y="238125"/>
            <a:chExt cx="1174975" cy="5238750"/>
          </a:xfrm>
        </p:grpSpPr>
        <p:sp>
          <p:nvSpPr>
            <p:cNvPr id="1904" name="Google Shape;1904;p6"/>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6"/>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6"/>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6"/>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6"/>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6"/>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6"/>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6"/>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 name="Google Shape;1912;p6"/>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 name="Google Shape;1913;p6"/>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6"/>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6"/>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6"/>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 name="Google Shape;1917;p6"/>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6"/>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6"/>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6"/>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6"/>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6"/>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6"/>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6"/>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6"/>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6"/>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6"/>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6"/>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6"/>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6"/>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6"/>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6"/>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6"/>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6"/>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6"/>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6"/>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6"/>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6"/>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6"/>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6"/>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6"/>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6"/>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6"/>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 name="Google Shape;1944;p6"/>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 name="Google Shape;1945;p6"/>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 name="Google Shape;1946;p6"/>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 name="Google Shape;1947;p6"/>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6"/>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 name="Google Shape;1949;p6"/>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 name="Google Shape;1950;p6"/>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 name="Google Shape;1951;p6"/>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 name="Google Shape;1952;p6"/>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 name="Google Shape;1953;p6"/>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 name="Google Shape;1954;p6"/>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 name="Google Shape;1955;p6"/>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6"/>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 name="Google Shape;1957;p6"/>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 name="Google Shape;1958;p6"/>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 name="Google Shape;1959;p6"/>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 name="Google Shape;1960;p6"/>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 name="Google Shape;1961;p6"/>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 name="Google Shape;1962;p6"/>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6"/>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 name="Google Shape;1964;p6"/>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 name="Google Shape;1965;p6"/>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6" name="Google Shape;1966;p6"/>
          <p:cNvGrpSpPr/>
          <p:nvPr/>
        </p:nvGrpSpPr>
        <p:grpSpPr>
          <a:xfrm rot="10800000">
            <a:off x="7682451" y="28707"/>
            <a:ext cx="994639" cy="4940182"/>
            <a:chOff x="5759350" y="388625"/>
            <a:chExt cx="1024450" cy="5088250"/>
          </a:xfrm>
        </p:grpSpPr>
        <p:sp>
          <p:nvSpPr>
            <p:cNvPr id="1967" name="Google Shape;1967;p6"/>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 name="Google Shape;1968;p6"/>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 name="Google Shape;1969;p6"/>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 name="Google Shape;1970;p6"/>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 name="Google Shape;1971;p6"/>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 name="Google Shape;1972;p6"/>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 name="Google Shape;1973;p6"/>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 name="Google Shape;1974;p6"/>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 name="Google Shape;1975;p6"/>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 name="Google Shape;1976;p6"/>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 name="Google Shape;1977;p6"/>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8" name="Google Shape;1978;p6"/>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 name="Google Shape;1979;p6"/>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 name="Google Shape;1980;p6"/>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1" name="Google Shape;1981;p6"/>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2" name="Google Shape;1982;p6"/>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3" name="Google Shape;1983;p6"/>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4" name="Google Shape;1984;p6"/>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5" name="Google Shape;1985;p6"/>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6" name="Google Shape;1986;p6"/>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7" name="Google Shape;1987;p6"/>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8" name="Google Shape;1988;p6"/>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9" name="Google Shape;1989;p6"/>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0" name="Google Shape;1990;p6"/>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1" name="Google Shape;1991;p6"/>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2" name="Google Shape;1992;p6"/>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3" name="Google Shape;1993;p6"/>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4" name="Google Shape;1994;p6"/>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5" name="Google Shape;1995;p6"/>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6" name="Google Shape;1996;p6"/>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7" name="Google Shape;1997;p6"/>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8" name="Google Shape;1998;p6"/>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9" name="Google Shape;1999;p6"/>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0" name="Google Shape;2000;p6"/>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1" name="Google Shape;2001;p6"/>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2" name="Google Shape;2002;p6"/>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3" name="Google Shape;2003;p6"/>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4" name="Google Shape;2004;p6"/>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5" name="Google Shape;2005;p6"/>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6" name="Google Shape;2006;p6"/>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7" name="Google Shape;2007;p6"/>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8" name="Google Shape;2008;p6"/>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9" name="Google Shape;2009;p6"/>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0" name="Google Shape;2010;p6"/>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1" name="Google Shape;2011;p6"/>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2" name="Google Shape;2012;p6"/>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3" name="Google Shape;2013;p6"/>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4" name="Google Shape;2014;p6"/>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5" name="Google Shape;2015;p6"/>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6" name="Google Shape;2016;p6"/>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7" name="Google Shape;2017;p6"/>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8" name="Google Shape;2018;p6"/>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9" name="Google Shape;2019;p6"/>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0" name="Google Shape;2020;p6"/>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1" name="Google Shape;2021;p6"/>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2" name="Google Shape;2022;p6"/>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3" name="Google Shape;2023;p6"/>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4" name="Google Shape;2024;p6"/>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5" name="Google Shape;2025;p6"/>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6" name="Google Shape;2026;p6"/>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7" name="Google Shape;2027;p6"/>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8" name="Google Shape;2028;p6"/>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9" name="Google Shape;2029;p6"/>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0" name="Google Shape;2030;p6"/>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1" name="Google Shape;2031;p6"/>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2" name="Google Shape;2032;p6"/>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3" name="Google Shape;2033;p6"/>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4" name="Google Shape;2034;p6"/>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5" name="Google Shape;2035;p6"/>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6" name="Google Shape;2036;p6"/>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7" name="Google Shape;2037;p6"/>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8" name="Google Shape;2038;p6"/>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9" name="Google Shape;2039;p6"/>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0" name="Google Shape;2040;p6"/>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1" name="Google Shape;2041;p6"/>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2" name="Google Shape;2042;p6"/>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3" name="Google Shape;2043;p6"/>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4" name="Google Shape;2044;p6"/>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5" name="Google Shape;2045;p6"/>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6" name="Google Shape;2046;p6"/>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7" name="Google Shape;2047;p6"/>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8" name="Google Shape;2048;p6"/>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9" name="Google Shape;2049;p6"/>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0" name="Google Shape;2050;p6"/>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1" name="Google Shape;2051;p6"/>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2" name="Google Shape;2052;p6"/>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3" name="Google Shape;2053;p6"/>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4" name="Google Shape;2054;p6"/>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5" name="Google Shape;2055;p6"/>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6" name="Google Shape;2056;p6"/>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7" name="Google Shape;2057;p6"/>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8" name="Google Shape;2058;p6"/>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9" name="Google Shape;2059;p6"/>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0" name="Google Shape;2060;p6"/>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1" name="Google Shape;2061;p6"/>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2" name="Google Shape;2062;p6"/>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3" name="Google Shape;2063;p6"/>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4" name="Google Shape;2064;p6"/>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5" name="Google Shape;2065;p6"/>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6" name="Google Shape;2066;p6"/>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7" name="Google Shape;2067;p6"/>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68" name="Google Shape;2068;p6"/>
          <p:cNvGrpSpPr/>
          <p:nvPr/>
        </p:nvGrpSpPr>
        <p:grpSpPr>
          <a:xfrm rot="10800000">
            <a:off x="7682451" y="28707"/>
            <a:ext cx="1140783" cy="5086302"/>
            <a:chOff x="5608825" y="238125"/>
            <a:chExt cx="1174975" cy="5238750"/>
          </a:xfrm>
        </p:grpSpPr>
        <p:sp>
          <p:nvSpPr>
            <p:cNvPr id="2069" name="Google Shape;2069;p6"/>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0" name="Google Shape;2070;p6"/>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1" name="Google Shape;2071;p6"/>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2" name="Google Shape;2072;p6"/>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3" name="Google Shape;2073;p6"/>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4" name="Google Shape;2074;p6"/>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5" name="Google Shape;2075;p6"/>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6" name="Google Shape;2076;p6"/>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7" name="Google Shape;2077;p6"/>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8" name="Google Shape;2078;p6"/>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9" name="Google Shape;2079;p6"/>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0" name="Google Shape;2080;p6"/>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1" name="Google Shape;2081;p6"/>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2" name="Google Shape;2082;p6"/>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3" name="Google Shape;2083;p6"/>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4" name="Google Shape;2084;p6"/>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5" name="Google Shape;2085;p6"/>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6" name="Google Shape;2086;p6"/>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7" name="Google Shape;2087;p6"/>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8" name="Google Shape;2088;p6"/>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9" name="Google Shape;2089;p6"/>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0" name="Google Shape;2090;p6"/>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1" name="Google Shape;2091;p6"/>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2" name="Google Shape;2092;p6"/>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3" name="Google Shape;2093;p6"/>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4" name="Google Shape;2094;p6"/>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5" name="Google Shape;2095;p6"/>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6" name="Google Shape;2096;p6"/>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7" name="Google Shape;2097;p6"/>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8" name="Google Shape;2098;p6"/>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9" name="Google Shape;2099;p6"/>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0" name="Google Shape;2100;p6"/>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1" name="Google Shape;2101;p6"/>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2" name="Google Shape;2102;p6"/>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3" name="Google Shape;2103;p6"/>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4" name="Google Shape;2104;p6"/>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5" name="Google Shape;2105;p6"/>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6" name="Google Shape;2106;p6"/>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7" name="Google Shape;2107;p6"/>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8" name="Google Shape;2108;p6"/>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9" name="Google Shape;2109;p6"/>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0" name="Google Shape;2110;p6"/>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1" name="Google Shape;2111;p6"/>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2" name="Google Shape;2112;p6"/>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3" name="Google Shape;2113;p6"/>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4" name="Google Shape;2114;p6"/>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5" name="Google Shape;2115;p6"/>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6" name="Google Shape;2116;p6"/>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7" name="Google Shape;2117;p6"/>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8" name="Google Shape;2118;p6"/>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19" name="Google Shape;2119;p6"/>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2120"/>
        <p:cNvGrpSpPr/>
        <p:nvPr/>
      </p:nvGrpSpPr>
      <p:grpSpPr>
        <a:xfrm>
          <a:off x="0" y="0"/>
          <a:ext cx="0" cy="0"/>
          <a:chOff x="0" y="0"/>
          <a:chExt cx="0" cy="0"/>
        </a:xfrm>
      </p:grpSpPr>
      <p:sp>
        <p:nvSpPr>
          <p:cNvPr id="2121" name="Google Shape;2121;p7"/>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2122" name="Google Shape;2122;p7"/>
          <p:cNvSpPr txBox="1">
            <a:spLocks noGrp="1"/>
          </p:cNvSpPr>
          <p:nvPr>
            <p:ph type="body" idx="1"/>
          </p:nvPr>
        </p:nvSpPr>
        <p:spPr>
          <a:xfrm>
            <a:off x="718300" y="1755475"/>
            <a:ext cx="2179200" cy="30942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2123" name="Google Shape;2123;p7"/>
          <p:cNvSpPr txBox="1">
            <a:spLocks noGrp="1"/>
          </p:cNvSpPr>
          <p:nvPr>
            <p:ph type="body" idx="2"/>
          </p:nvPr>
        </p:nvSpPr>
        <p:spPr>
          <a:xfrm>
            <a:off x="3009263" y="1755475"/>
            <a:ext cx="2179200" cy="30942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2124" name="Google Shape;2124;p7"/>
          <p:cNvSpPr txBox="1">
            <a:spLocks noGrp="1"/>
          </p:cNvSpPr>
          <p:nvPr>
            <p:ph type="body" idx="3"/>
          </p:nvPr>
        </p:nvSpPr>
        <p:spPr>
          <a:xfrm>
            <a:off x="5300226" y="1755475"/>
            <a:ext cx="2179200" cy="3094200"/>
          </a:xfrm>
          <a:prstGeom prst="rect">
            <a:avLst/>
          </a:prstGeom>
        </p:spPr>
        <p:txBody>
          <a:bodyPr spcFirstLastPara="1" wrap="square" lIns="91425" tIns="91425" rIns="91425" bIns="91425" anchor="t" anchorCtr="0"/>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grpSp>
        <p:nvGrpSpPr>
          <p:cNvPr id="2125" name="Google Shape;2125;p7"/>
          <p:cNvGrpSpPr/>
          <p:nvPr/>
        </p:nvGrpSpPr>
        <p:grpSpPr>
          <a:xfrm rot="10800000">
            <a:off x="8851487" y="28707"/>
            <a:ext cx="264012" cy="5086302"/>
            <a:chOff x="5307800" y="238125"/>
            <a:chExt cx="271925" cy="5238750"/>
          </a:xfrm>
        </p:grpSpPr>
        <p:sp>
          <p:nvSpPr>
            <p:cNvPr id="2126" name="Google Shape;2126;p7"/>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7" name="Google Shape;2127;p7"/>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8" name="Google Shape;2128;p7"/>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9" name="Google Shape;2129;p7"/>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0" name="Google Shape;2130;p7"/>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1" name="Google Shape;2131;p7"/>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2" name="Google Shape;2132;p7"/>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3" name="Google Shape;2133;p7"/>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4" name="Google Shape;2134;p7"/>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5" name="Google Shape;2135;p7"/>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6" name="Google Shape;2136;p7"/>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7" name="Google Shape;2137;p7"/>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8" name="Google Shape;2138;p7"/>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9" name="Google Shape;2139;p7"/>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0" name="Google Shape;2140;p7"/>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1" name="Google Shape;2141;p7"/>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2" name="Google Shape;2142;p7"/>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3" name="Google Shape;2143;p7"/>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4" name="Google Shape;2144;p7"/>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5" name="Google Shape;2145;p7"/>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6" name="Google Shape;2146;p7"/>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7" name="Google Shape;2147;p7"/>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8" name="Google Shape;2148;p7"/>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9" name="Google Shape;2149;p7"/>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0" name="Google Shape;2150;p7"/>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1" name="Google Shape;2151;p7"/>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2" name="Google Shape;2152;p7"/>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3" name="Google Shape;2153;p7"/>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4" name="Google Shape;2154;p7"/>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5" name="Google Shape;2155;p7"/>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6" name="Google Shape;2156;p7"/>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7" name="Google Shape;2157;p7"/>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8" name="Google Shape;2158;p7"/>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9" name="Google Shape;2159;p7"/>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0" name="Google Shape;2160;p7"/>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1" name="Google Shape;2161;p7"/>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2" name="Google Shape;2162;p7"/>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3" name="Google Shape;2163;p7"/>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4" name="Google Shape;2164;p7"/>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5" name="Google Shape;2165;p7"/>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6" name="Google Shape;2166;p7"/>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7" name="Google Shape;2167;p7"/>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8" name="Google Shape;2168;p7"/>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9" name="Google Shape;2169;p7"/>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0" name="Google Shape;2170;p7"/>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1" name="Google Shape;2171;p7"/>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2" name="Google Shape;2172;p7"/>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3" name="Google Shape;2173;p7"/>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4" name="Google Shape;2174;p7"/>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5" name="Google Shape;2175;p7"/>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6" name="Google Shape;2176;p7"/>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7" name="Google Shape;2177;p7"/>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8" name="Google Shape;2178;p7"/>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9" name="Google Shape;2179;p7"/>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0" name="Google Shape;2180;p7"/>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1" name="Google Shape;2181;p7"/>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2" name="Google Shape;2182;p7"/>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83" name="Google Shape;2183;p7"/>
          <p:cNvGrpSpPr/>
          <p:nvPr/>
        </p:nvGrpSpPr>
        <p:grpSpPr>
          <a:xfrm rot="10800000">
            <a:off x="7828571" y="28707"/>
            <a:ext cx="1140783" cy="5086302"/>
            <a:chOff x="5458325" y="238125"/>
            <a:chExt cx="1174975" cy="5238750"/>
          </a:xfrm>
        </p:grpSpPr>
        <p:sp>
          <p:nvSpPr>
            <p:cNvPr id="2184" name="Google Shape;2184;p7"/>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5" name="Google Shape;2185;p7"/>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6" name="Google Shape;2186;p7"/>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7" name="Google Shape;2187;p7"/>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8" name="Google Shape;2188;p7"/>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9" name="Google Shape;2189;p7"/>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0" name="Google Shape;2190;p7"/>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1" name="Google Shape;2191;p7"/>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2" name="Google Shape;2192;p7"/>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3" name="Google Shape;2193;p7"/>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4" name="Google Shape;2194;p7"/>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5" name="Google Shape;2195;p7"/>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6" name="Google Shape;2196;p7"/>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7" name="Google Shape;2197;p7"/>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8" name="Google Shape;2198;p7"/>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9" name="Google Shape;2199;p7"/>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0" name="Google Shape;2200;p7"/>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1" name="Google Shape;2201;p7"/>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2" name="Google Shape;2202;p7"/>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3" name="Google Shape;2203;p7"/>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4" name="Google Shape;2204;p7"/>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5" name="Google Shape;2205;p7"/>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6" name="Google Shape;2206;p7"/>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7" name="Google Shape;2207;p7"/>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8" name="Google Shape;2208;p7"/>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9" name="Google Shape;2209;p7"/>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0" name="Google Shape;2210;p7"/>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1" name="Google Shape;2211;p7"/>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2" name="Google Shape;2212;p7"/>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3" name="Google Shape;2213;p7"/>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4" name="Google Shape;2214;p7"/>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5" name="Google Shape;2215;p7"/>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6" name="Google Shape;2216;p7"/>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7" name="Google Shape;2217;p7"/>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8" name="Google Shape;2218;p7"/>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9" name="Google Shape;2219;p7"/>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0" name="Google Shape;2220;p7"/>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1" name="Google Shape;2221;p7"/>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2" name="Google Shape;2222;p7"/>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3" name="Google Shape;2223;p7"/>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4" name="Google Shape;2224;p7"/>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5" name="Google Shape;2225;p7"/>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6" name="Google Shape;2226;p7"/>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7" name="Google Shape;2227;p7"/>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8" name="Google Shape;2228;p7"/>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9" name="Google Shape;2229;p7"/>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0" name="Google Shape;2230;p7"/>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1" name="Google Shape;2231;p7"/>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2" name="Google Shape;2232;p7"/>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3" name="Google Shape;2233;p7"/>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4" name="Google Shape;2234;p7"/>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5" name="Google Shape;2235;p7"/>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6" name="Google Shape;2236;p7"/>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7" name="Google Shape;2237;p7"/>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8" name="Google Shape;2238;p7"/>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9" name="Google Shape;2239;p7"/>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0" name="Google Shape;2240;p7"/>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1" name="Google Shape;2241;p7"/>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2" name="Google Shape;2242;p7"/>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3" name="Google Shape;2243;p7"/>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4" name="Google Shape;2244;p7"/>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5" name="Google Shape;2245;p7"/>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246" name="Google Shape;2246;p7"/>
          <p:cNvGrpSpPr/>
          <p:nvPr/>
        </p:nvGrpSpPr>
        <p:grpSpPr>
          <a:xfrm rot="10800000">
            <a:off x="7682451" y="28707"/>
            <a:ext cx="994639" cy="4940182"/>
            <a:chOff x="5759350" y="388625"/>
            <a:chExt cx="1024450" cy="5088250"/>
          </a:xfrm>
        </p:grpSpPr>
        <p:sp>
          <p:nvSpPr>
            <p:cNvPr id="2247" name="Google Shape;2247;p7"/>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8" name="Google Shape;2248;p7"/>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9" name="Google Shape;2249;p7"/>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0" name="Google Shape;2250;p7"/>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1" name="Google Shape;2251;p7"/>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2" name="Google Shape;2252;p7"/>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3" name="Google Shape;2253;p7"/>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4" name="Google Shape;2254;p7"/>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5" name="Google Shape;2255;p7"/>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6" name="Google Shape;2256;p7"/>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7" name="Google Shape;2257;p7"/>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8" name="Google Shape;2258;p7"/>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9" name="Google Shape;2259;p7"/>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0" name="Google Shape;2260;p7"/>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1" name="Google Shape;2261;p7"/>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2" name="Google Shape;2262;p7"/>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3" name="Google Shape;2263;p7"/>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4" name="Google Shape;2264;p7"/>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5" name="Google Shape;2265;p7"/>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6" name="Google Shape;2266;p7"/>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7" name="Google Shape;2267;p7"/>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8" name="Google Shape;2268;p7"/>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9" name="Google Shape;2269;p7"/>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0" name="Google Shape;2270;p7"/>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1" name="Google Shape;2271;p7"/>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2" name="Google Shape;2272;p7"/>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3" name="Google Shape;2273;p7"/>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4" name="Google Shape;2274;p7"/>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5" name="Google Shape;2275;p7"/>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6" name="Google Shape;2276;p7"/>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7" name="Google Shape;2277;p7"/>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8" name="Google Shape;2278;p7"/>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9" name="Google Shape;2279;p7"/>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0" name="Google Shape;2280;p7"/>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1" name="Google Shape;2281;p7"/>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2" name="Google Shape;2282;p7"/>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3" name="Google Shape;2283;p7"/>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4" name="Google Shape;2284;p7"/>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5" name="Google Shape;2285;p7"/>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7"/>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7" name="Google Shape;2287;p7"/>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8" name="Google Shape;2288;p7"/>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9" name="Google Shape;2289;p7"/>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0" name="Google Shape;2290;p7"/>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1" name="Google Shape;2291;p7"/>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2" name="Google Shape;2292;p7"/>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3" name="Google Shape;2293;p7"/>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4" name="Google Shape;2294;p7"/>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5" name="Google Shape;2295;p7"/>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6" name="Google Shape;2296;p7"/>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7" name="Google Shape;2297;p7"/>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8" name="Google Shape;2298;p7"/>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9" name="Google Shape;2299;p7"/>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0" name="Google Shape;2300;p7"/>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1" name="Google Shape;2301;p7"/>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2" name="Google Shape;2302;p7"/>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3" name="Google Shape;2303;p7"/>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4" name="Google Shape;2304;p7"/>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5" name="Google Shape;2305;p7"/>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6" name="Google Shape;2306;p7"/>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7" name="Google Shape;2307;p7"/>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8" name="Google Shape;2308;p7"/>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9" name="Google Shape;2309;p7"/>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0" name="Google Shape;2310;p7"/>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1" name="Google Shape;2311;p7"/>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2" name="Google Shape;2312;p7"/>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3" name="Google Shape;2313;p7"/>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4" name="Google Shape;2314;p7"/>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5" name="Google Shape;2315;p7"/>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6" name="Google Shape;2316;p7"/>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7" name="Google Shape;2317;p7"/>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8" name="Google Shape;2318;p7"/>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9" name="Google Shape;2319;p7"/>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0" name="Google Shape;2320;p7"/>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1" name="Google Shape;2321;p7"/>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2" name="Google Shape;2322;p7"/>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3" name="Google Shape;2323;p7"/>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4" name="Google Shape;2324;p7"/>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5" name="Google Shape;2325;p7"/>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6" name="Google Shape;2326;p7"/>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7" name="Google Shape;2327;p7"/>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8" name="Google Shape;2328;p7"/>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9" name="Google Shape;2329;p7"/>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0" name="Google Shape;2330;p7"/>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1" name="Google Shape;2331;p7"/>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2" name="Google Shape;2332;p7"/>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3" name="Google Shape;2333;p7"/>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4" name="Google Shape;2334;p7"/>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5" name="Google Shape;2335;p7"/>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6" name="Google Shape;2336;p7"/>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7" name="Google Shape;2337;p7"/>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8" name="Google Shape;2338;p7"/>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9" name="Google Shape;2339;p7"/>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0" name="Google Shape;2340;p7"/>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1" name="Google Shape;2341;p7"/>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2" name="Google Shape;2342;p7"/>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3" name="Google Shape;2343;p7"/>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4" name="Google Shape;2344;p7"/>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5" name="Google Shape;2345;p7"/>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6" name="Google Shape;2346;p7"/>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7" name="Google Shape;2347;p7"/>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348" name="Google Shape;2348;p7"/>
          <p:cNvGrpSpPr/>
          <p:nvPr/>
        </p:nvGrpSpPr>
        <p:grpSpPr>
          <a:xfrm rot="10800000">
            <a:off x="7682451" y="28707"/>
            <a:ext cx="1140783" cy="5086302"/>
            <a:chOff x="5608825" y="238125"/>
            <a:chExt cx="1174975" cy="5238750"/>
          </a:xfrm>
        </p:grpSpPr>
        <p:sp>
          <p:nvSpPr>
            <p:cNvPr id="2349" name="Google Shape;2349;p7"/>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0" name="Google Shape;2350;p7"/>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1" name="Google Shape;2351;p7"/>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2" name="Google Shape;2352;p7"/>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3" name="Google Shape;2353;p7"/>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4" name="Google Shape;2354;p7"/>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5" name="Google Shape;2355;p7"/>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6" name="Google Shape;2356;p7"/>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7" name="Google Shape;2357;p7"/>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8" name="Google Shape;2358;p7"/>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9" name="Google Shape;2359;p7"/>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0" name="Google Shape;2360;p7"/>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1" name="Google Shape;2361;p7"/>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2" name="Google Shape;2362;p7"/>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3" name="Google Shape;2363;p7"/>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4" name="Google Shape;2364;p7"/>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5" name="Google Shape;2365;p7"/>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6" name="Google Shape;2366;p7"/>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7" name="Google Shape;2367;p7"/>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8" name="Google Shape;2368;p7"/>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9" name="Google Shape;2369;p7"/>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0" name="Google Shape;2370;p7"/>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1" name="Google Shape;2371;p7"/>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2" name="Google Shape;2372;p7"/>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3" name="Google Shape;2373;p7"/>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4" name="Google Shape;2374;p7"/>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5" name="Google Shape;2375;p7"/>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6" name="Google Shape;2376;p7"/>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7" name="Google Shape;2377;p7"/>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8" name="Google Shape;2378;p7"/>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9" name="Google Shape;2379;p7"/>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0" name="Google Shape;2380;p7"/>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1" name="Google Shape;2381;p7"/>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2" name="Google Shape;2382;p7"/>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3" name="Google Shape;2383;p7"/>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4" name="Google Shape;2384;p7"/>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5" name="Google Shape;2385;p7"/>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6" name="Google Shape;2386;p7"/>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7" name="Google Shape;2387;p7"/>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8" name="Google Shape;2388;p7"/>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9" name="Google Shape;2389;p7"/>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0" name="Google Shape;2390;p7"/>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1" name="Google Shape;2391;p7"/>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2" name="Google Shape;2392;p7"/>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3" name="Google Shape;2393;p7"/>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4" name="Google Shape;2394;p7"/>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5" name="Google Shape;2395;p7"/>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6" name="Google Shape;2396;p7"/>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7" name="Google Shape;2397;p7"/>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8" name="Google Shape;2398;p7"/>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99" name="Google Shape;2399;p7"/>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54"/>
        <p:cNvGrpSpPr/>
        <p:nvPr/>
      </p:nvGrpSpPr>
      <p:grpSpPr>
        <a:xfrm>
          <a:off x="0" y="0"/>
          <a:ext cx="0" cy="0"/>
          <a:chOff x="0" y="0"/>
          <a:chExt cx="0" cy="0"/>
        </a:xfrm>
      </p:grpSpPr>
      <p:grpSp>
        <p:nvGrpSpPr>
          <p:cNvPr id="2955" name="Google Shape;2955;p10"/>
          <p:cNvGrpSpPr/>
          <p:nvPr/>
        </p:nvGrpSpPr>
        <p:grpSpPr>
          <a:xfrm rot="10800000">
            <a:off x="8851487" y="28707"/>
            <a:ext cx="264012" cy="5086302"/>
            <a:chOff x="5307800" y="238125"/>
            <a:chExt cx="271925" cy="5238750"/>
          </a:xfrm>
        </p:grpSpPr>
        <p:sp>
          <p:nvSpPr>
            <p:cNvPr id="2956" name="Google Shape;2956;p10"/>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7" name="Google Shape;2957;p10"/>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8" name="Google Shape;2958;p10"/>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9" name="Google Shape;2959;p10"/>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0" name="Google Shape;2960;p10"/>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1" name="Google Shape;2961;p10"/>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2" name="Google Shape;2962;p10"/>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3" name="Google Shape;2963;p10"/>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4" name="Google Shape;2964;p10"/>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5" name="Google Shape;2965;p10"/>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6" name="Google Shape;2966;p10"/>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7" name="Google Shape;2967;p10"/>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8" name="Google Shape;2968;p10"/>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9" name="Google Shape;2969;p10"/>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0" name="Google Shape;2970;p10"/>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1" name="Google Shape;2971;p10"/>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2" name="Google Shape;2972;p10"/>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3" name="Google Shape;2973;p10"/>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4" name="Google Shape;2974;p10"/>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5" name="Google Shape;2975;p10"/>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6" name="Google Shape;2976;p10"/>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7" name="Google Shape;2977;p10"/>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8" name="Google Shape;2978;p10"/>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9" name="Google Shape;2979;p10"/>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0" name="Google Shape;2980;p10"/>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1" name="Google Shape;2981;p10"/>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2" name="Google Shape;2982;p10"/>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3" name="Google Shape;2983;p10"/>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4" name="Google Shape;2984;p10"/>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5" name="Google Shape;2985;p10"/>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6" name="Google Shape;2986;p10"/>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7" name="Google Shape;2987;p10"/>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8" name="Google Shape;2988;p10"/>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9" name="Google Shape;2989;p10"/>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0" name="Google Shape;2990;p10"/>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1" name="Google Shape;2991;p10"/>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2" name="Google Shape;2992;p10"/>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3" name="Google Shape;2993;p10"/>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4" name="Google Shape;2994;p10"/>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5" name="Google Shape;2995;p10"/>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6" name="Google Shape;2996;p10"/>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7" name="Google Shape;2997;p10"/>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8" name="Google Shape;2998;p10"/>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9" name="Google Shape;2999;p10"/>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0" name="Google Shape;3000;p10"/>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1" name="Google Shape;3001;p10"/>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2" name="Google Shape;3002;p10"/>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3" name="Google Shape;3003;p10"/>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4" name="Google Shape;3004;p10"/>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5" name="Google Shape;3005;p10"/>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6" name="Google Shape;3006;p10"/>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7" name="Google Shape;3007;p10"/>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8" name="Google Shape;3008;p10"/>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9" name="Google Shape;3009;p10"/>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0" name="Google Shape;3010;p10"/>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1" name="Google Shape;3011;p10"/>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2" name="Google Shape;3012;p10"/>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13" name="Google Shape;3013;p10"/>
          <p:cNvGrpSpPr/>
          <p:nvPr/>
        </p:nvGrpSpPr>
        <p:grpSpPr>
          <a:xfrm rot="10800000">
            <a:off x="7828571" y="28707"/>
            <a:ext cx="1140783" cy="5086302"/>
            <a:chOff x="5458325" y="238125"/>
            <a:chExt cx="1174975" cy="5238750"/>
          </a:xfrm>
        </p:grpSpPr>
        <p:sp>
          <p:nvSpPr>
            <p:cNvPr id="3014" name="Google Shape;3014;p10"/>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5" name="Google Shape;3015;p10"/>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6" name="Google Shape;3016;p10"/>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7" name="Google Shape;3017;p10"/>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8" name="Google Shape;3018;p10"/>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9" name="Google Shape;3019;p10"/>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0" name="Google Shape;3020;p10"/>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1" name="Google Shape;3021;p10"/>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2" name="Google Shape;3022;p10"/>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3" name="Google Shape;3023;p10"/>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4" name="Google Shape;3024;p10"/>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5" name="Google Shape;3025;p10"/>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6" name="Google Shape;3026;p10"/>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7" name="Google Shape;3027;p10"/>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8" name="Google Shape;3028;p10"/>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9" name="Google Shape;3029;p10"/>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0" name="Google Shape;3030;p10"/>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1" name="Google Shape;3031;p10"/>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2" name="Google Shape;3032;p10"/>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3" name="Google Shape;3033;p10"/>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4" name="Google Shape;3034;p10"/>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5" name="Google Shape;3035;p10"/>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6" name="Google Shape;3036;p10"/>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7" name="Google Shape;3037;p10"/>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8" name="Google Shape;3038;p10"/>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9" name="Google Shape;3039;p10"/>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0" name="Google Shape;3040;p10"/>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1" name="Google Shape;3041;p10"/>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2" name="Google Shape;3042;p10"/>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3" name="Google Shape;3043;p10"/>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4" name="Google Shape;3044;p10"/>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5" name="Google Shape;3045;p10"/>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6" name="Google Shape;3046;p10"/>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7" name="Google Shape;3047;p10"/>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8" name="Google Shape;3048;p10"/>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9" name="Google Shape;3049;p10"/>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0" name="Google Shape;3050;p10"/>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1" name="Google Shape;3051;p10"/>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2" name="Google Shape;3052;p10"/>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3" name="Google Shape;3053;p10"/>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4" name="Google Shape;3054;p10"/>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5" name="Google Shape;3055;p10"/>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6" name="Google Shape;3056;p10"/>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7" name="Google Shape;3057;p10"/>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8" name="Google Shape;3058;p10"/>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9" name="Google Shape;3059;p10"/>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0" name="Google Shape;3060;p10"/>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1" name="Google Shape;3061;p10"/>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2" name="Google Shape;3062;p10"/>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3" name="Google Shape;3063;p10"/>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4" name="Google Shape;3064;p10"/>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5" name="Google Shape;3065;p10"/>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6" name="Google Shape;3066;p10"/>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7" name="Google Shape;3067;p10"/>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8" name="Google Shape;3068;p10"/>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9" name="Google Shape;3069;p10"/>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0" name="Google Shape;3070;p10"/>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1" name="Google Shape;3071;p10"/>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2" name="Google Shape;3072;p10"/>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3" name="Google Shape;3073;p10"/>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4" name="Google Shape;3074;p10"/>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5" name="Google Shape;3075;p10"/>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76" name="Google Shape;3076;p10"/>
          <p:cNvGrpSpPr/>
          <p:nvPr/>
        </p:nvGrpSpPr>
        <p:grpSpPr>
          <a:xfrm rot="10800000">
            <a:off x="7682451" y="28707"/>
            <a:ext cx="994639" cy="4940182"/>
            <a:chOff x="5759350" y="388625"/>
            <a:chExt cx="1024450" cy="5088250"/>
          </a:xfrm>
        </p:grpSpPr>
        <p:sp>
          <p:nvSpPr>
            <p:cNvPr id="3077" name="Google Shape;3077;p10"/>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8" name="Google Shape;3078;p10"/>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9" name="Google Shape;3079;p10"/>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0" name="Google Shape;3080;p10"/>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1" name="Google Shape;3081;p10"/>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2" name="Google Shape;3082;p10"/>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3" name="Google Shape;3083;p10"/>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4" name="Google Shape;3084;p10"/>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5" name="Google Shape;3085;p10"/>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6" name="Google Shape;3086;p10"/>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7" name="Google Shape;3087;p10"/>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8" name="Google Shape;3088;p10"/>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9" name="Google Shape;3089;p10"/>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0" name="Google Shape;3090;p10"/>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1" name="Google Shape;3091;p10"/>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2" name="Google Shape;3092;p10"/>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3" name="Google Shape;3093;p10"/>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4" name="Google Shape;3094;p10"/>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5" name="Google Shape;3095;p10"/>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6" name="Google Shape;3096;p10"/>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7" name="Google Shape;3097;p10"/>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8" name="Google Shape;3098;p10"/>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9" name="Google Shape;3099;p10"/>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0" name="Google Shape;3100;p10"/>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1" name="Google Shape;3101;p10"/>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2" name="Google Shape;3102;p10"/>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3" name="Google Shape;3103;p10"/>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4" name="Google Shape;3104;p10"/>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5" name="Google Shape;3105;p10"/>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6" name="Google Shape;3106;p10"/>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7" name="Google Shape;3107;p10"/>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8" name="Google Shape;3108;p10"/>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9" name="Google Shape;3109;p10"/>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0" name="Google Shape;3110;p10"/>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1" name="Google Shape;3111;p10"/>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2" name="Google Shape;3112;p10"/>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3" name="Google Shape;3113;p10"/>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4" name="Google Shape;3114;p10"/>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5" name="Google Shape;3115;p10"/>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6" name="Google Shape;3116;p10"/>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7" name="Google Shape;3117;p10"/>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8" name="Google Shape;3118;p10"/>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9" name="Google Shape;3119;p10"/>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0" name="Google Shape;3120;p10"/>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1" name="Google Shape;3121;p10"/>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2" name="Google Shape;3122;p10"/>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3" name="Google Shape;3123;p10"/>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4" name="Google Shape;3124;p10"/>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5" name="Google Shape;3125;p10"/>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6" name="Google Shape;3126;p10"/>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7" name="Google Shape;3127;p10"/>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8" name="Google Shape;3128;p10"/>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9" name="Google Shape;3129;p10"/>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0" name="Google Shape;3130;p10"/>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1" name="Google Shape;3131;p10"/>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2" name="Google Shape;3132;p10"/>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3" name="Google Shape;3133;p10"/>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4" name="Google Shape;3134;p10"/>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5" name="Google Shape;3135;p10"/>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6" name="Google Shape;3136;p10"/>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7" name="Google Shape;3137;p10"/>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8" name="Google Shape;3138;p10"/>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9" name="Google Shape;3139;p10"/>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0" name="Google Shape;3140;p10"/>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1" name="Google Shape;3141;p10"/>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2" name="Google Shape;3142;p10"/>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3" name="Google Shape;3143;p10"/>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4" name="Google Shape;3144;p10"/>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5" name="Google Shape;3145;p10"/>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6" name="Google Shape;3146;p10"/>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7" name="Google Shape;3147;p10"/>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8" name="Google Shape;3148;p10"/>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9" name="Google Shape;3149;p10"/>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0" name="Google Shape;3150;p10"/>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1" name="Google Shape;3151;p10"/>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2" name="Google Shape;3152;p10"/>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3" name="Google Shape;3153;p10"/>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4" name="Google Shape;3154;p10"/>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5" name="Google Shape;3155;p10"/>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6" name="Google Shape;3156;p10"/>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7" name="Google Shape;3157;p10"/>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8" name="Google Shape;3158;p10"/>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9" name="Google Shape;3159;p10"/>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0" name="Google Shape;3160;p10"/>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1" name="Google Shape;3161;p10"/>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2" name="Google Shape;3162;p10"/>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3" name="Google Shape;3163;p10"/>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4" name="Google Shape;3164;p10"/>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5" name="Google Shape;3165;p10"/>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6" name="Google Shape;3166;p10"/>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7" name="Google Shape;3167;p10"/>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8" name="Google Shape;3168;p10"/>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9" name="Google Shape;3169;p10"/>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0" name="Google Shape;3170;p10"/>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1" name="Google Shape;3171;p10"/>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2" name="Google Shape;3172;p10"/>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3" name="Google Shape;3173;p10"/>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4" name="Google Shape;3174;p10"/>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5" name="Google Shape;3175;p10"/>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6" name="Google Shape;3176;p10"/>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7" name="Google Shape;3177;p10"/>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78" name="Google Shape;3178;p10"/>
          <p:cNvGrpSpPr/>
          <p:nvPr/>
        </p:nvGrpSpPr>
        <p:grpSpPr>
          <a:xfrm rot="10800000">
            <a:off x="7682451" y="28707"/>
            <a:ext cx="1140783" cy="5086302"/>
            <a:chOff x="5608825" y="238125"/>
            <a:chExt cx="1174975" cy="5238750"/>
          </a:xfrm>
        </p:grpSpPr>
        <p:sp>
          <p:nvSpPr>
            <p:cNvPr id="3179" name="Google Shape;3179;p10"/>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0" name="Google Shape;3180;p10"/>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1" name="Google Shape;3181;p10"/>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2" name="Google Shape;3182;p10"/>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3" name="Google Shape;3183;p10"/>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4" name="Google Shape;3184;p10"/>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5" name="Google Shape;3185;p10"/>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6" name="Google Shape;3186;p10"/>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7" name="Google Shape;3187;p10"/>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8" name="Google Shape;3188;p10"/>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9" name="Google Shape;3189;p10"/>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0" name="Google Shape;3190;p10"/>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1" name="Google Shape;3191;p10"/>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2" name="Google Shape;3192;p10"/>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3" name="Google Shape;3193;p10"/>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4" name="Google Shape;3194;p10"/>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5" name="Google Shape;3195;p10"/>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6" name="Google Shape;3196;p10"/>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7" name="Google Shape;3197;p10"/>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8" name="Google Shape;3198;p10"/>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9" name="Google Shape;3199;p10"/>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0" name="Google Shape;3200;p10"/>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1" name="Google Shape;3201;p10"/>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2" name="Google Shape;3202;p10"/>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3" name="Google Shape;3203;p10"/>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4" name="Google Shape;3204;p10"/>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5" name="Google Shape;3205;p10"/>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6" name="Google Shape;3206;p10"/>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7" name="Google Shape;3207;p10"/>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8" name="Google Shape;3208;p10"/>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9" name="Google Shape;3209;p10"/>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0" name="Google Shape;3210;p10"/>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1" name="Google Shape;3211;p10"/>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2" name="Google Shape;3212;p10"/>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3" name="Google Shape;3213;p10"/>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4" name="Google Shape;3214;p10"/>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5" name="Google Shape;3215;p10"/>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6" name="Google Shape;3216;p10"/>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7" name="Google Shape;3217;p10"/>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8" name="Google Shape;3218;p10"/>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9" name="Google Shape;3219;p10"/>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0" name="Google Shape;3220;p10"/>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1" name="Google Shape;3221;p10"/>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2" name="Google Shape;3222;p10"/>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3" name="Google Shape;3223;p10"/>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4" name="Google Shape;3224;p10"/>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5" name="Google Shape;3225;p10"/>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6" name="Google Shape;3226;p10"/>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7" name="Google Shape;3227;p10"/>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8" name="Google Shape;3228;p10"/>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29" name="Google Shape;3229;p1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dark">
  <p:cSld name="BLANK_1">
    <p:bg>
      <p:bgPr>
        <a:solidFill>
          <a:srgbClr val="003B55"/>
        </a:solidFill>
        <a:effectLst/>
      </p:bgPr>
    </p:bg>
    <p:spTree>
      <p:nvGrpSpPr>
        <p:cNvPr id="1" name="Shape 3230"/>
        <p:cNvGrpSpPr/>
        <p:nvPr/>
      </p:nvGrpSpPr>
      <p:grpSpPr>
        <a:xfrm>
          <a:off x="0" y="0"/>
          <a:ext cx="0" cy="0"/>
          <a:chOff x="0" y="0"/>
          <a:chExt cx="0" cy="0"/>
        </a:xfrm>
      </p:grpSpPr>
      <p:grpSp>
        <p:nvGrpSpPr>
          <p:cNvPr id="3231" name="Google Shape;3231;p11"/>
          <p:cNvGrpSpPr/>
          <p:nvPr/>
        </p:nvGrpSpPr>
        <p:grpSpPr>
          <a:xfrm rot="10800000">
            <a:off x="8851487" y="28707"/>
            <a:ext cx="264012" cy="5086302"/>
            <a:chOff x="5307800" y="238125"/>
            <a:chExt cx="271925" cy="5238750"/>
          </a:xfrm>
        </p:grpSpPr>
        <p:sp>
          <p:nvSpPr>
            <p:cNvPr id="3232" name="Google Shape;3232;p11"/>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3" name="Google Shape;3233;p11"/>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4" name="Google Shape;3234;p11"/>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5" name="Google Shape;3235;p11"/>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6" name="Google Shape;3236;p11"/>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7" name="Google Shape;3237;p11"/>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8" name="Google Shape;3238;p11"/>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9" name="Google Shape;3239;p11"/>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0" name="Google Shape;3240;p11"/>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1" name="Google Shape;3241;p11"/>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2" name="Google Shape;3242;p11"/>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3" name="Google Shape;3243;p11"/>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4" name="Google Shape;3244;p11"/>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5" name="Google Shape;3245;p11"/>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6" name="Google Shape;3246;p11"/>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7" name="Google Shape;3247;p11"/>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8" name="Google Shape;3248;p11"/>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9" name="Google Shape;3249;p11"/>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0" name="Google Shape;3250;p11"/>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1" name="Google Shape;3251;p11"/>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2" name="Google Shape;3252;p11"/>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3" name="Google Shape;3253;p11"/>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4" name="Google Shape;3254;p11"/>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5" name="Google Shape;3255;p11"/>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6" name="Google Shape;3256;p11"/>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7" name="Google Shape;3257;p11"/>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8" name="Google Shape;3258;p11"/>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9" name="Google Shape;3259;p11"/>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0" name="Google Shape;3260;p11"/>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1" name="Google Shape;3261;p11"/>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2" name="Google Shape;3262;p11"/>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3" name="Google Shape;3263;p11"/>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4" name="Google Shape;3264;p11"/>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5" name="Google Shape;3265;p11"/>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6" name="Google Shape;3266;p11"/>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7" name="Google Shape;3267;p11"/>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8" name="Google Shape;3268;p11"/>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9" name="Google Shape;3269;p11"/>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0" name="Google Shape;3270;p11"/>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1" name="Google Shape;3271;p11"/>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2" name="Google Shape;3272;p11"/>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3" name="Google Shape;3273;p11"/>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4" name="Google Shape;3274;p11"/>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5" name="Google Shape;3275;p11"/>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6" name="Google Shape;3276;p11"/>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7" name="Google Shape;3277;p11"/>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8" name="Google Shape;3278;p11"/>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9" name="Google Shape;3279;p11"/>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0" name="Google Shape;3280;p11"/>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1" name="Google Shape;3281;p11"/>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2" name="Google Shape;3282;p11"/>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3" name="Google Shape;3283;p11"/>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4" name="Google Shape;3284;p11"/>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5" name="Google Shape;3285;p11"/>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6" name="Google Shape;3286;p11"/>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7" name="Google Shape;3287;p11"/>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8" name="Google Shape;3288;p11"/>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89" name="Google Shape;3289;p11"/>
          <p:cNvGrpSpPr/>
          <p:nvPr/>
        </p:nvGrpSpPr>
        <p:grpSpPr>
          <a:xfrm rot="10800000">
            <a:off x="7828571" y="28707"/>
            <a:ext cx="1140783" cy="5086302"/>
            <a:chOff x="5458325" y="238125"/>
            <a:chExt cx="1174975" cy="5238750"/>
          </a:xfrm>
        </p:grpSpPr>
        <p:sp>
          <p:nvSpPr>
            <p:cNvPr id="3290" name="Google Shape;3290;p11"/>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1" name="Google Shape;3291;p11"/>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2" name="Google Shape;3292;p11"/>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3" name="Google Shape;3293;p11"/>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4" name="Google Shape;3294;p11"/>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5" name="Google Shape;3295;p11"/>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6" name="Google Shape;3296;p11"/>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7" name="Google Shape;3297;p11"/>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8" name="Google Shape;3298;p11"/>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9" name="Google Shape;3299;p11"/>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0" name="Google Shape;3300;p11"/>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1" name="Google Shape;3301;p11"/>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2" name="Google Shape;3302;p11"/>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3" name="Google Shape;3303;p11"/>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4" name="Google Shape;3304;p11"/>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5" name="Google Shape;3305;p11"/>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6" name="Google Shape;3306;p11"/>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7" name="Google Shape;3307;p11"/>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8" name="Google Shape;3308;p11"/>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9" name="Google Shape;3309;p11"/>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0" name="Google Shape;3310;p11"/>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1" name="Google Shape;3311;p11"/>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2" name="Google Shape;3312;p11"/>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3" name="Google Shape;3313;p11"/>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4" name="Google Shape;3314;p11"/>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5" name="Google Shape;3315;p11"/>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6" name="Google Shape;3316;p11"/>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7" name="Google Shape;3317;p11"/>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8" name="Google Shape;3318;p11"/>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9" name="Google Shape;3319;p11"/>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0" name="Google Shape;3320;p11"/>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1" name="Google Shape;3321;p11"/>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2" name="Google Shape;3322;p11"/>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3" name="Google Shape;3323;p11"/>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4" name="Google Shape;3324;p11"/>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5" name="Google Shape;3325;p11"/>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6" name="Google Shape;3326;p11"/>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7" name="Google Shape;3327;p11"/>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8" name="Google Shape;3328;p11"/>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9" name="Google Shape;3329;p11"/>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0" name="Google Shape;3330;p11"/>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1" name="Google Shape;3331;p11"/>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2" name="Google Shape;3332;p11"/>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3" name="Google Shape;3333;p11"/>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4" name="Google Shape;3334;p11"/>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5" name="Google Shape;3335;p11"/>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6" name="Google Shape;3336;p11"/>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7" name="Google Shape;3337;p11"/>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8" name="Google Shape;3338;p11"/>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9" name="Google Shape;3339;p11"/>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0" name="Google Shape;3340;p11"/>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1" name="Google Shape;3341;p11"/>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2" name="Google Shape;3342;p11"/>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3" name="Google Shape;3343;p11"/>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4" name="Google Shape;3344;p11"/>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5" name="Google Shape;3345;p11"/>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6" name="Google Shape;3346;p11"/>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7" name="Google Shape;3347;p11"/>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8" name="Google Shape;3348;p11"/>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9" name="Google Shape;3349;p11"/>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0" name="Google Shape;3350;p11"/>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1" name="Google Shape;3351;p11"/>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52" name="Google Shape;3352;p11"/>
          <p:cNvGrpSpPr/>
          <p:nvPr/>
        </p:nvGrpSpPr>
        <p:grpSpPr>
          <a:xfrm rot="10800000">
            <a:off x="7682451" y="28707"/>
            <a:ext cx="994639" cy="4940182"/>
            <a:chOff x="5759350" y="388625"/>
            <a:chExt cx="1024450" cy="5088250"/>
          </a:xfrm>
        </p:grpSpPr>
        <p:sp>
          <p:nvSpPr>
            <p:cNvPr id="3353" name="Google Shape;3353;p11"/>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4" name="Google Shape;3354;p11"/>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5" name="Google Shape;3355;p11"/>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6" name="Google Shape;3356;p11"/>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7" name="Google Shape;3357;p11"/>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8" name="Google Shape;3358;p11"/>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9" name="Google Shape;3359;p11"/>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0" name="Google Shape;3360;p11"/>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1" name="Google Shape;3361;p11"/>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2" name="Google Shape;3362;p11"/>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3" name="Google Shape;3363;p11"/>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4" name="Google Shape;3364;p11"/>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5" name="Google Shape;3365;p11"/>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6" name="Google Shape;3366;p11"/>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7" name="Google Shape;3367;p11"/>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8" name="Google Shape;3368;p11"/>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9" name="Google Shape;3369;p11"/>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0" name="Google Shape;3370;p11"/>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1" name="Google Shape;3371;p11"/>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2" name="Google Shape;3372;p11"/>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3" name="Google Shape;3373;p11"/>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4" name="Google Shape;3374;p11"/>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5" name="Google Shape;3375;p11"/>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6" name="Google Shape;3376;p11"/>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7" name="Google Shape;3377;p11"/>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8" name="Google Shape;3378;p11"/>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9" name="Google Shape;3379;p11"/>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0" name="Google Shape;3380;p11"/>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1" name="Google Shape;3381;p11"/>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2" name="Google Shape;3382;p11"/>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3" name="Google Shape;3383;p11"/>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4" name="Google Shape;3384;p11"/>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5" name="Google Shape;3385;p11"/>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6" name="Google Shape;3386;p11"/>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7" name="Google Shape;3387;p11"/>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8" name="Google Shape;3388;p11"/>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9" name="Google Shape;3389;p11"/>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0" name="Google Shape;3390;p11"/>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1" name="Google Shape;3391;p11"/>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2" name="Google Shape;3392;p11"/>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3" name="Google Shape;3393;p11"/>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4" name="Google Shape;3394;p11"/>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5" name="Google Shape;3395;p11"/>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6" name="Google Shape;3396;p11"/>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7" name="Google Shape;3397;p11"/>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8" name="Google Shape;3398;p11"/>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9" name="Google Shape;3399;p11"/>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0" name="Google Shape;3400;p11"/>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1" name="Google Shape;3401;p11"/>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2" name="Google Shape;3402;p11"/>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3" name="Google Shape;3403;p11"/>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4" name="Google Shape;3404;p11"/>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5" name="Google Shape;3405;p11"/>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6" name="Google Shape;3406;p11"/>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7" name="Google Shape;3407;p11"/>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8" name="Google Shape;3408;p11"/>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9" name="Google Shape;3409;p11"/>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0" name="Google Shape;3410;p11"/>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1" name="Google Shape;3411;p11"/>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2" name="Google Shape;3412;p11"/>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3" name="Google Shape;3413;p11"/>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4" name="Google Shape;3414;p11"/>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5" name="Google Shape;3415;p11"/>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6" name="Google Shape;3416;p11"/>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7" name="Google Shape;3417;p11"/>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8" name="Google Shape;3418;p11"/>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9" name="Google Shape;3419;p11"/>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0" name="Google Shape;3420;p11"/>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1" name="Google Shape;3421;p11"/>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2" name="Google Shape;3422;p11"/>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3" name="Google Shape;3423;p11"/>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4" name="Google Shape;3424;p11"/>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5" name="Google Shape;3425;p11"/>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6" name="Google Shape;3426;p11"/>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7" name="Google Shape;3427;p11"/>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8" name="Google Shape;3428;p11"/>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9" name="Google Shape;3429;p11"/>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0" name="Google Shape;3430;p11"/>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1" name="Google Shape;3431;p11"/>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2" name="Google Shape;3432;p11"/>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3" name="Google Shape;3433;p11"/>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4" name="Google Shape;3434;p11"/>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5" name="Google Shape;3435;p11"/>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6" name="Google Shape;3436;p11"/>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7" name="Google Shape;3437;p11"/>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8" name="Google Shape;3438;p11"/>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9" name="Google Shape;3439;p11"/>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0" name="Google Shape;3440;p11"/>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1" name="Google Shape;3441;p11"/>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2" name="Google Shape;3442;p11"/>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3" name="Google Shape;3443;p11"/>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4" name="Google Shape;3444;p11"/>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5" name="Google Shape;3445;p11"/>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6" name="Google Shape;3446;p11"/>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7" name="Google Shape;3447;p11"/>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8" name="Google Shape;3448;p11"/>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9" name="Google Shape;3449;p11"/>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0" name="Google Shape;3450;p11"/>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1" name="Google Shape;3451;p11"/>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2" name="Google Shape;3452;p11"/>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3" name="Google Shape;3453;p11"/>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54" name="Google Shape;3454;p11"/>
          <p:cNvGrpSpPr/>
          <p:nvPr/>
        </p:nvGrpSpPr>
        <p:grpSpPr>
          <a:xfrm rot="10800000">
            <a:off x="7682451" y="28707"/>
            <a:ext cx="1140783" cy="5086302"/>
            <a:chOff x="5608825" y="238125"/>
            <a:chExt cx="1174975" cy="5238750"/>
          </a:xfrm>
        </p:grpSpPr>
        <p:sp>
          <p:nvSpPr>
            <p:cNvPr id="3455" name="Google Shape;3455;p11"/>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6" name="Google Shape;3456;p11"/>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7" name="Google Shape;3457;p11"/>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8" name="Google Shape;3458;p11"/>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9" name="Google Shape;3459;p11"/>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0" name="Google Shape;3460;p11"/>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1" name="Google Shape;3461;p11"/>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2" name="Google Shape;3462;p11"/>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3" name="Google Shape;3463;p11"/>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4" name="Google Shape;3464;p11"/>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5" name="Google Shape;3465;p11"/>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6" name="Google Shape;3466;p11"/>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7" name="Google Shape;3467;p11"/>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8" name="Google Shape;3468;p11"/>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9" name="Google Shape;3469;p11"/>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0" name="Google Shape;3470;p11"/>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1" name="Google Shape;3471;p11"/>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2" name="Google Shape;3472;p11"/>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3" name="Google Shape;3473;p11"/>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4" name="Google Shape;3474;p11"/>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5" name="Google Shape;3475;p11"/>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6" name="Google Shape;3476;p11"/>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7" name="Google Shape;3477;p11"/>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8" name="Google Shape;3478;p11"/>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9" name="Google Shape;3479;p11"/>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0" name="Google Shape;3480;p11"/>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1" name="Google Shape;3481;p11"/>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2" name="Google Shape;3482;p11"/>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3" name="Google Shape;3483;p11"/>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4" name="Google Shape;3484;p11"/>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5" name="Google Shape;3485;p11"/>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6" name="Google Shape;3486;p11"/>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7" name="Google Shape;3487;p11"/>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8" name="Google Shape;3488;p11"/>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9" name="Google Shape;3489;p11"/>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0" name="Google Shape;3490;p11"/>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1" name="Google Shape;3491;p11"/>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2" name="Google Shape;3492;p11"/>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3" name="Google Shape;3493;p11"/>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4" name="Google Shape;3494;p11"/>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5" name="Google Shape;3495;p11"/>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6" name="Google Shape;3496;p11"/>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7" name="Google Shape;3497;p11"/>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8" name="Google Shape;3498;p11"/>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9" name="Google Shape;3499;p11"/>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0" name="Google Shape;3500;p11"/>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1" name="Google Shape;3501;p11"/>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2" name="Google Shape;3502;p11"/>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3" name="Google Shape;3503;p11"/>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4" name="Google Shape;3504;p11"/>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05" name="Google Shape;3505;p11"/>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solidFill>
                  <a:srgbClr val="80BFB7"/>
                </a:solidFill>
              </a:defRPr>
            </a:lvl1pPr>
            <a:lvl2pPr lvl="1">
              <a:buNone/>
              <a:defRPr>
                <a:solidFill>
                  <a:srgbClr val="80BFB7"/>
                </a:solidFill>
              </a:defRPr>
            </a:lvl2pPr>
            <a:lvl3pPr lvl="2">
              <a:buNone/>
              <a:defRPr>
                <a:solidFill>
                  <a:srgbClr val="80BFB7"/>
                </a:solidFill>
              </a:defRPr>
            </a:lvl3pPr>
            <a:lvl4pPr lvl="3">
              <a:buNone/>
              <a:defRPr>
                <a:solidFill>
                  <a:srgbClr val="80BFB7"/>
                </a:solidFill>
              </a:defRPr>
            </a:lvl4pPr>
            <a:lvl5pPr lvl="4">
              <a:buNone/>
              <a:defRPr>
                <a:solidFill>
                  <a:srgbClr val="80BFB7"/>
                </a:solidFill>
              </a:defRPr>
            </a:lvl5pPr>
            <a:lvl6pPr lvl="5">
              <a:buNone/>
              <a:defRPr>
                <a:solidFill>
                  <a:srgbClr val="80BFB7"/>
                </a:solidFill>
              </a:defRPr>
            </a:lvl6pPr>
            <a:lvl7pPr lvl="6">
              <a:buNone/>
              <a:defRPr>
                <a:solidFill>
                  <a:srgbClr val="80BFB7"/>
                </a:solidFill>
              </a:defRPr>
            </a:lvl7pPr>
            <a:lvl8pPr lvl="7">
              <a:buNone/>
              <a:defRPr>
                <a:solidFill>
                  <a:srgbClr val="80BFB7"/>
                </a:solidFill>
              </a:defRPr>
            </a:lvl8pPr>
            <a:lvl9pPr lvl="8">
              <a:buNone/>
              <a:defRPr>
                <a:solidFill>
                  <a:srgbClr val="80BFB7"/>
                </a:solidFil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526"/>
        <p:cNvGrpSpPr/>
        <p:nvPr/>
      </p:nvGrpSpPr>
      <p:grpSpPr>
        <a:xfrm>
          <a:off x="0" y="0"/>
          <a:ext cx="0" cy="0"/>
          <a:chOff x="0" y="0"/>
          <a:chExt cx="0" cy="0"/>
        </a:xfrm>
      </p:grpSpPr>
      <p:sp>
        <p:nvSpPr>
          <p:cNvPr id="527" name="Google Shape;527;p3"/>
          <p:cNvSpPr txBox="1">
            <a:spLocks noGrp="1"/>
          </p:cNvSpPr>
          <p:nvPr>
            <p:ph type="ctrTitle"/>
          </p:nvPr>
        </p:nvSpPr>
        <p:spPr>
          <a:xfrm>
            <a:off x="685800" y="2878750"/>
            <a:ext cx="5268900" cy="1159800"/>
          </a:xfrm>
          <a:prstGeom prst="rect">
            <a:avLst/>
          </a:prstGeom>
        </p:spPr>
        <p:txBody>
          <a:bodyPr spcFirstLastPara="1" wrap="square" lIns="91425" tIns="91425" rIns="91425" bIns="91425" anchor="b"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528" name="Google Shape;528;p3"/>
          <p:cNvSpPr txBox="1">
            <a:spLocks noGrp="1"/>
          </p:cNvSpPr>
          <p:nvPr>
            <p:ph type="subTitle" idx="1"/>
          </p:nvPr>
        </p:nvSpPr>
        <p:spPr>
          <a:xfrm>
            <a:off x="685800" y="3983055"/>
            <a:ext cx="5268900" cy="784800"/>
          </a:xfrm>
          <a:prstGeom prst="rect">
            <a:avLst/>
          </a:prstGeom>
        </p:spPr>
        <p:txBody>
          <a:bodyPr spcFirstLastPara="1" wrap="square" lIns="91425" tIns="91425" rIns="91425" bIns="91425" anchor="t" anchorCtr="0"/>
          <a:lstStyle>
            <a:lvl1pPr lvl="0" rtl="0">
              <a:spcBef>
                <a:spcPts val="0"/>
              </a:spcBef>
              <a:spcAft>
                <a:spcPts val="0"/>
              </a:spcAft>
              <a:buClr>
                <a:srgbClr val="80BFB7"/>
              </a:buClr>
              <a:buSzPts val="2400"/>
              <a:buNone/>
              <a:defRPr>
                <a:solidFill>
                  <a:srgbClr val="80BFB7"/>
                </a:solidFill>
              </a:defRPr>
            </a:lvl1pPr>
            <a:lvl2pPr lvl="1" rtl="0">
              <a:spcBef>
                <a:spcPts val="0"/>
              </a:spcBef>
              <a:spcAft>
                <a:spcPts val="0"/>
              </a:spcAft>
              <a:buClr>
                <a:srgbClr val="80BFB7"/>
              </a:buClr>
              <a:buSzPts val="3000"/>
              <a:buNone/>
              <a:defRPr sz="3000">
                <a:solidFill>
                  <a:srgbClr val="80BFB7"/>
                </a:solidFill>
              </a:defRPr>
            </a:lvl2pPr>
            <a:lvl3pPr lvl="2" rtl="0">
              <a:spcBef>
                <a:spcPts val="0"/>
              </a:spcBef>
              <a:spcAft>
                <a:spcPts val="0"/>
              </a:spcAft>
              <a:buClr>
                <a:srgbClr val="80BFB7"/>
              </a:buClr>
              <a:buSzPts val="3000"/>
              <a:buNone/>
              <a:defRPr sz="3000">
                <a:solidFill>
                  <a:srgbClr val="80BFB7"/>
                </a:solidFill>
              </a:defRPr>
            </a:lvl3pPr>
            <a:lvl4pPr lvl="3" rtl="0">
              <a:spcBef>
                <a:spcPts val="0"/>
              </a:spcBef>
              <a:spcAft>
                <a:spcPts val="0"/>
              </a:spcAft>
              <a:buClr>
                <a:srgbClr val="80BFB7"/>
              </a:buClr>
              <a:buSzPts val="3000"/>
              <a:buNone/>
              <a:defRPr sz="3000">
                <a:solidFill>
                  <a:srgbClr val="80BFB7"/>
                </a:solidFill>
              </a:defRPr>
            </a:lvl4pPr>
            <a:lvl5pPr lvl="4" rtl="0">
              <a:spcBef>
                <a:spcPts val="0"/>
              </a:spcBef>
              <a:spcAft>
                <a:spcPts val="0"/>
              </a:spcAft>
              <a:buClr>
                <a:srgbClr val="80BFB7"/>
              </a:buClr>
              <a:buSzPts val="3000"/>
              <a:buNone/>
              <a:defRPr sz="3000">
                <a:solidFill>
                  <a:srgbClr val="80BFB7"/>
                </a:solidFill>
              </a:defRPr>
            </a:lvl5pPr>
            <a:lvl6pPr lvl="5" rtl="0">
              <a:spcBef>
                <a:spcPts val="0"/>
              </a:spcBef>
              <a:spcAft>
                <a:spcPts val="0"/>
              </a:spcAft>
              <a:buClr>
                <a:srgbClr val="80BFB7"/>
              </a:buClr>
              <a:buSzPts val="3000"/>
              <a:buNone/>
              <a:defRPr sz="3000">
                <a:solidFill>
                  <a:srgbClr val="80BFB7"/>
                </a:solidFill>
              </a:defRPr>
            </a:lvl6pPr>
            <a:lvl7pPr lvl="6" rtl="0">
              <a:spcBef>
                <a:spcPts val="0"/>
              </a:spcBef>
              <a:spcAft>
                <a:spcPts val="0"/>
              </a:spcAft>
              <a:buClr>
                <a:srgbClr val="80BFB7"/>
              </a:buClr>
              <a:buSzPts val="3000"/>
              <a:buNone/>
              <a:defRPr sz="3000">
                <a:solidFill>
                  <a:srgbClr val="80BFB7"/>
                </a:solidFill>
              </a:defRPr>
            </a:lvl7pPr>
            <a:lvl8pPr lvl="7" rtl="0">
              <a:spcBef>
                <a:spcPts val="0"/>
              </a:spcBef>
              <a:spcAft>
                <a:spcPts val="0"/>
              </a:spcAft>
              <a:buClr>
                <a:srgbClr val="80BFB7"/>
              </a:buClr>
              <a:buSzPts val="3000"/>
              <a:buNone/>
              <a:defRPr sz="3000">
                <a:solidFill>
                  <a:srgbClr val="80BFB7"/>
                </a:solidFill>
              </a:defRPr>
            </a:lvl8pPr>
            <a:lvl9pPr lvl="8" rtl="0">
              <a:spcBef>
                <a:spcPts val="0"/>
              </a:spcBef>
              <a:spcAft>
                <a:spcPts val="0"/>
              </a:spcAft>
              <a:buClr>
                <a:srgbClr val="80BFB7"/>
              </a:buClr>
              <a:buSzPts val="3000"/>
              <a:buNone/>
              <a:defRPr sz="3000">
                <a:solidFill>
                  <a:srgbClr val="80BFB7"/>
                </a:solidFill>
              </a:defRPr>
            </a:lvl9pPr>
          </a:lstStyle>
          <a:p>
            <a:endParaRPr/>
          </a:p>
        </p:txBody>
      </p:sp>
      <p:grpSp>
        <p:nvGrpSpPr>
          <p:cNvPr id="529" name="Google Shape;529;p3"/>
          <p:cNvGrpSpPr/>
          <p:nvPr/>
        </p:nvGrpSpPr>
        <p:grpSpPr>
          <a:xfrm rot="10800000">
            <a:off x="8705367" y="28698"/>
            <a:ext cx="410132" cy="5086302"/>
            <a:chOff x="836200" y="238125"/>
            <a:chExt cx="422425" cy="5238750"/>
          </a:xfrm>
        </p:grpSpPr>
        <p:sp>
          <p:nvSpPr>
            <p:cNvPr id="530" name="Google Shape;530;p3"/>
            <p:cNvSpPr/>
            <p:nvPr/>
          </p:nvSpPr>
          <p:spPr>
            <a:xfrm>
              <a:off x="83620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3"/>
            <p:cNvSpPr/>
            <p:nvPr/>
          </p:nvSpPr>
          <p:spPr>
            <a:xfrm>
              <a:off x="83620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3"/>
            <p:cNvSpPr/>
            <p:nvPr/>
          </p:nvSpPr>
          <p:spPr>
            <a:xfrm>
              <a:off x="83620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3"/>
            <p:cNvSpPr/>
            <p:nvPr/>
          </p:nvSpPr>
          <p:spPr>
            <a:xfrm>
              <a:off x="83620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3"/>
            <p:cNvSpPr/>
            <p:nvPr/>
          </p:nvSpPr>
          <p:spPr>
            <a:xfrm>
              <a:off x="83620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3"/>
            <p:cNvSpPr/>
            <p:nvPr/>
          </p:nvSpPr>
          <p:spPr>
            <a:xfrm>
              <a:off x="83620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3"/>
            <p:cNvSpPr/>
            <p:nvPr/>
          </p:nvSpPr>
          <p:spPr>
            <a:xfrm>
              <a:off x="83620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3"/>
            <p:cNvSpPr/>
            <p:nvPr/>
          </p:nvSpPr>
          <p:spPr>
            <a:xfrm>
              <a:off x="83620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3"/>
            <p:cNvSpPr/>
            <p:nvPr/>
          </p:nvSpPr>
          <p:spPr>
            <a:xfrm>
              <a:off x="83620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3"/>
            <p:cNvSpPr/>
            <p:nvPr/>
          </p:nvSpPr>
          <p:spPr>
            <a:xfrm>
              <a:off x="83620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3"/>
            <p:cNvSpPr/>
            <p:nvPr/>
          </p:nvSpPr>
          <p:spPr>
            <a:xfrm>
              <a:off x="83620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3"/>
            <p:cNvSpPr/>
            <p:nvPr/>
          </p:nvSpPr>
          <p:spPr>
            <a:xfrm>
              <a:off x="83620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3"/>
            <p:cNvSpPr/>
            <p:nvPr/>
          </p:nvSpPr>
          <p:spPr>
            <a:xfrm>
              <a:off x="83620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
            <p:cNvSpPr/>
            <p:nvPr/>
          </p:nvSpPr>
          <p:spPr>
            <a:xfrm>
              <a:off x="83620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
            <p:cNvSpPr/>
            <p:nvPr/>
          </p:nvSpPr>
          <p:spPr>
            <a:xfrm>
              <a:off x="83620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
            <p:cNvSpPr/>
            <p:nvPr/>
          </p:nvSpPr>
          <p:spPr>
            <a:xfrm>
              <a:off x="83620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
            <p:cNvSpPr/>
            <p:nvPr/>
          </p:nvSpPr>
          <p:spPr>
            <a:xfrm>
              <a:off x="83620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
            <p:cNvSpPr/>
            <p:nvPr/>
          </p:nvSpPr>
          <p:spPr>
            <a:xfrm>
              <a:off x="83620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
            <p:cNvSpPr/>
            <p:nvPr/>
          </p:nvSpPr>
          <p:spPr>
            <a:xfrm>
              <a:off x="83620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
            <p:cNvSpPr/>
            <p:nvPr/>
          </p:nvSpPr>
          <p:spPr>
            <a:xfrm>
              <a:off x="83620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
            <p:cNvSpPr/>
            <p:nvPr/>
          </p:nvSpPr>
          <p:spPr>
            <a:xfrm>
              <a:off x="83620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
            <p:cNvSpPr/>
            <p:nvPr/>
          </p:nvSpPr>
          <p:spPr>
            <a:xfrm>
              <a:off x="83620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3"/>
            <p:cNvSpPr/>
            <p:nvPr/>
          </p:nvSpPr>
          <p:spPr>
            <a:xfrm>
              <a:off x="83620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
            <p:cNvSpPr/>
            <p:nvPr/>
          </p:nvSpPr>
          <p:spPr>
            <a:xfrm>
              <a:off x="83620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3"/>
            <p:cNvSpPr/>
            <p:nvPr/>
          </p:nvSpPr>
          <p:spPr>
            <a:xfrm>
              <a:off x="83620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3"/>
            <p:cNvSpPr/>
            <p:nvPr/>
          </p:nvSpPr>
          <p:spPr>
            <a:xfrm>
              <a:off x="83620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3"/>
            <p:cNvSpPr/>
            <p:nvPr/>
          </p:nvSpPr>
          <p:spPr>
            <a:xfrm>
              <a:off x="83620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3"/>
            <p:cNvSpPr/>
            <p:nvPr/>
          </p:nvSpPr>
          <p:spPr>
            <a:xfrm>
              <a:off x="83620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3"/>
            <p:cNvSpPr/>
            <p:nvPr/>
          </p:nvSpPr>
          <p:spPr>
            <a:xfrm>
              <a:off x="83620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3"/>
            <p:cNvSpPr/>
            <p:nvPr/>
          </p:nvSpPr>
          <p:spPr>
            <a:xfrm>
              <a:off x="83620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3"/>
            <p:cNvSpPr/>
            <p:nvPr/>
          </p:nvSpPr>
          <p:spPr>
            <a:xfrm>
              <a:off x="83620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3"/>
            <p:cNvSpPr/>
            <p:nvPr/>
          </p:nvSpPr>
          <p:spPr>
            <a:xfrm>
              <a:off x="83620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3"/>
            <p:cNvSpPr/>
            <p:nvPr/>
          </p:nvSpPr>
          <p:spPr>
            <a:xfrm>
              <a:off x="83620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3"/>
            <p:cNvSpPr/>
            <p:nvPr/>
          </p:nvSpPr>
          <p:spPr>
            <a:xfrm>
              <a:off x="83620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3"/>
            <p:cNvSpPr/>
            <p:nvPr/>
          </p:nvSpPr>
          <p:spPr>
            <a:xfrm>
              <a:off x="83620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
            <p:cNvSpPr/>
            <p:nvPr/>
          </p:nvSpPr>
          <p:spPr>
            <a:xfrm>
              <a:off x="9867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
            <p:cNvSpPr/>
            <p:nvPr/>
          </p:nvSpPr>
          <p:spPr>
            <a:xfrm>
              <a:off x="986700"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
            <p:cNvSpPr/>
            <p:nvPr/>
          </p:nvSpPr>
          <p:spPr>
            <a:xfrm>
              <a:off x="986700"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
            <p:cNvSpPr/>
            <p:nvPr/>
          </p:nvSpPr>
          <p:spPr>
            <a:xfrm>
              <a:off x="986700"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
            <p:cNvSpPr/>
            <p:nvPr/>
          </p:nvSpPr>
          <p:spPr>
            <a:xfrm>
              <a:off x="9867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
            <p:cNvSpPr/>
            <p:nvPr/>
          </p:nvSpPr>
          <p:spPr>
            <a:xfrm>
              <a:off x="986700"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
            <p:cNvSpPr/>
            <p:nvPr/>
          </p:nvSpPr>
          <p:spPr>
            <a:xfrm>
              <a:off x="986700"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
            <p:cNvSpPr/>
            <p:nvPr/>
          </p:nvSpPr>
          <p:spPr>
            <a:xfrm>
              <a:off x="986700"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
            <p:cNvSpPr/>
            <p:nvPr/>
          </p:nvSpPr>
          <p:spPr>
            <a:xfrm>
              <a:off x="986700"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
            <p:cNvSpPr/>
            <p:nvPr/>
          </p:nvSpPr>
          <p:spPr>
            <a:xfrm>
              <a:off x="986700"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
            <p:cNvSpPr/>
            <p:nvPr/>
          </p:nvSpPr>
          <p:spPr>
            <a:xfrm>
              <a:off x="9867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
            <p:cNvSpPr/>
            <p:nvPr/>
          </p:nvSpPr>
          <p:spPr>
            <a:xfrm>
              <a:off x="986700"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3"/>
            <p:cNvSpPr/>
            <p:nvPr/>
          </p:nvSpPr>
          <p:spPr>
            <a:xfrm>
              <a:off x="986700"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3"/>
            <p:cNvSpPr/>
            <p:nvPr/>
          </p:nvSpPr>
          <p:spPr>
            <a:xfrm>
              <a:off x="986700"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3"/>
            <p:cNvSpPr/>
            <p:nvPr/>
          </p:nvSpPr>
          <p:spPr>
            <a:xfrm>
              <a:off x="9867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3"/>
            <p:cNvSpPr/>
            <p:nvPr/>
          </p:nvSpPr>
          <p:spPr>
            <a:xfrm>
              <a:off x="986700"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
            <p:cNvSpPr/>
            <p:nvPr/>
          </p:nvSpPr>
          <p:spPr>
            <a:xfrm>
              <a:off x="986700"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3"/>
            <p:cNvSpPr/>
            <p:nvPr/>
          </p:nvSpPr>
          <p:spPr>
            <a:xfrm>
              <a:off x="986700"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3"/>
            <p:cNvSpPr/>
            <p:nvPr/>
          </p:nvSpPr>
          <p:spPr>
            <a:xfrm>
              <a:off x="9867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
            <p:cNvSpPr/>
            <p:nvPr/>
          </p:nvSpPr>
          <p:spPr>
            <a:xfrm>
              <a:off x="9867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
            <p:cNvSpPr/>
            <p:nvPr/>
          </p:nvSpPr>
          <p:spPr>
            <a:xfrm>
              <a:off x="986700"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
            <p:cNvSpPr/>
            <p:nvPr/>
          </p:nvSpPr>
          <p:spPr>
            <a:xfrm>
              <a:off x="986700"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
            <p:cNvSpPr/>
            <p:nvPr/>
          </p:nvSpPr>
          <p:spPr>
            <a:xfrm>
              <a:off x="986700"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
            <p:cNvSpPr/>
            <p:nvPr/>
          </p:nvSpPr>
          <p:spPr>
            <a:xfrm>
              <a:off x="11372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
            <p:cNvSpPr/>
            <p:nvPr/>
          </p:nvSpPr>
          <p:spPr>
            <a:xfrm>
              <a:off x="11372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
            <p:cNvSpPr/>
            <p:nvPr/>
          </p:nvSpPr>
          <p:spPr>
            <a:xfrm>
              <a:off x="11372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
            <p:cNvSpPr/>
            <p:nvPr/>
          </p:nvSpPr>
          <p:spPr>
            <a:xfrm>
              <a:off x="11372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
            <p:cNvSpPr/>
            <p:nvPr/>
          </p:nvSpPr>
          <p:spPr>
            <a:xfrm>
              <a:off x="11372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
            <p:cNvSpPr/>
            <p:nvPr/>
          </p:nvSpPr>
          <p:spPr>
            <a:xfrm>
              <a:off x="11372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
            <p:cNvSpPr/>
            <p:nvPr/>
          </p:nvSpPr>
          <p:spPr>
            <a:xfrm>
              <a:off x="11372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
            <p:cNvSpPr/>
            <p:nvPr/>
          </p:nvSpPr>
          <p:spPr>
            <a:xfrm>
              <a:off x="11372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
            <p:cNvSpPr/>
            <p:nvPr/>
          </p:nvSpPr>
          <p:spPr>
            <a:xfrm>
              <a:off x="11372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
            <p:cNvSpPr/>
            <p:nvPr/>
          </p:nvSpPr>
          <p:spPr>
            <a:xfrm>
              <a:off x="11372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
            <p:cNvSpPr/>
            <p:nvPr/>
          </p:nvSpPr>
          <p:spPr>
            <a:xfrm>
              <a:off x="11372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
            <p:cNvSpPr/>
            <p:nvPr/>
          </p:nvSpPr>
          <p:spPr>
            <a:xfrm>
              <a:off x="11372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
            <p:cNvSpPr/>
            <p:nvPr/>
          </p:nvSpPr>
          <p:spPr>
            <a:xfrm>
              <a:off x="11372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
            <p:cNvSpPr/>
            <p:nvPr/>
          </p:nvSpPr>
          <p:spPr>
            <a:xfrm>
              <a:off x="11372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
            <p:cNvSpPr/>
            <p:nvPr/>
          </p:nvSpPr>
          <p:spPr>
            <a:xfrm>
              <a:off x="11372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
            <p:cNvSpPr/>
            <p:nvPr/>
          </p:nvSpPr>
          <p:spPr>
            <a:xfrm>
              <a:off x="11372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
            <p:cNvSpPr/>
            <p:nvPr/>
          </p:nvSpPr>
          <p:spPr>
            <a:xfrm>
              <a:off x="11372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
            <p:cNvSpPr/>
            <p:nvPr/>
          </p:nvSpPr>
          <p:spPr>
            <a:xfrm>
              <a:off x="11372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
            <p:cNvSpPr/>
            <p:nvPr/>
          </p:nvSpPr>
          <p:spPr>
            <a:xfrm>
              <a:off x="11372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
            <p:cNvSpPr/>
            <p:nvPr/>
          </p:nvSpPr>
          <p:spPr>
            <a:xfrm>
              <a:off x="11372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
            <p:cNvSpPr/>
            <p:nvPr/>
          </p:nvSpPr>
          <p:spPr>
            <a:xfrm>
              <a:off x="11372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
            <p:cNvSpPr/>
            <p:nvPr/>
          </p:nvSpPr>
          <p:spPr>
            <a:xfrm>
              <a:off x="11372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10" name="Google Shape;610;p3"/>
          <p:cNvGrpSpPr/>
          <p:nvPr/>
        </p:nvGrpSpPr>
        <p:grpSpPr>
          <a:xfrm rot="10800000">
            <a:off x="6659535" y="28698"/>
            <a:ext cx="2309844" cy="5086302"/>
            <a:chOff x="986700" y="238125"/>
            <a:chExt cx="2379075" cy="5238750"/>
          </a:xfrm>
        </p:grpSpPr>
        <p:sp>
          <p:nvSpPr>
            <p:cNvPr id="611" name="Google Shape;611;p3"/>
            <p:cNvSpPr/>
            <p:nvPr/>
          </p:nvSpPr>
          <p:spPr>
            <a:xfrm>
              <a:off x="986700"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
            <p:cNvSpPr/>
            <p:nvPr/>
          </p:nvSpPr>
          <p:spPr>
            <a:xfrm>
              <a:off x="986700"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3"/>
            <p:cNvSpPr/>
            <p:nvPr/>
          </p:nvSpPr>
          <p:spPr>
            <a:xfrm>
              <a:off x="9867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
            <p:cNvSpPr/>
            <p:nvPr/>
          </p:nvSpPr>
          <p:spPr>
            <a:xfrm>
              <a:off x="986700"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
            <p:cNvSpPr/>
            <p:nvPr/>
          </p:nvSpPr>
          <p:spPr>
            <a:xfrm>
              <a:off x="986700"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3"/>
            <p:cNvSpPr/>
            <p:nvPr/>
          </p:nvSpPr>
          <p:spPr>
            <a:xfrm>
              <a:off x="9867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3"/>
            <p:cNvSpPr/>
            <p:nvPr/>
          </p:nvSpPr>
          <p:spPr>
            <a:xfrm>
              <a:off x="986700"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3"/>
            <p:cNvSpPr/>
            <p:nvPr/>
          </p:nvSpPr>
          <p:spPr>
            <a:xfrm>
              <a:off x="986700"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3"/>
            <p:cNvSpPr/>
            <p:nvPr/>
          </p:nvSpPr>
          <p:spPr>
            <a:xfrm>
              <a:off x="986700"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3"/>
            <p:cNvSpPr/>
            <p:nvPr/>
          </p:nvSpPr>
          <p:spPr>
            <a:xfrm>
              <a:off x="986700"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3"/>
            <p:cNvSpPr/>
            <p:nvPr/>
          </p:nvSpPr>
          <p:spPr>
            <a:xfrm>
              <a:off x="986700"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3"/>
            <p:cNvSpPr/>
            <p:nvPr/>
          </p:nvSpPr>
          <p:spPr>
            <a:xfrm>
              <a:off x="9867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3"/>
            <p:cNvSpPr/>
            <p:nvPr/>
          </p:nvSpPr>
          <p:spPr>
            <a:xfrm>
              <a:off x="11372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3"/>
            <p:cNvSpPr/>
            <p:nvPr/>
          </p:nvSpPr>
          <p:spPr>
            <a:xfrm>
              <a:off x="11372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3"/>
            <p:cNvSpPr/>
            <p:nvPr/>
          </p:nvSpPr>
          <p:spPr>
            <a:xfrm>
              <a:off x="11372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3"/>
            <p:cNvSpPr/>
            <p:nvPr/>
          </p:nvSpPr>
          <p:spPr>
            <a:xfrm>
              <a:off x="11372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3"/>
            <p:cNvSpPr/>
            <p:nvPr/>
          </p:nvSpPr>
          <p:spPr>
            <a:xfrm>
              <a:off x="11372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3"/>
            <p:cNvSpPr/>
            <p:nvPr/>
          </p:nvSpPr>
          <p:spPr>
            <a:xfrm>
              <a:off x="11372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3"/>
            <p:cNvSpPr/>
            <p:nvPr/>
          </p:nvSpPr>
          <p:spPr>
            <a:xfrm>
              <a:off x="11372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3"/>
            <p:cNvSpPr/>
            <p:nvPr/>
          </p:nvSpPr>
          <p:spPr>
            <a:xfrm>
              <a:off x="11372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3"/>
            <p:cNvSpPr/>
            <p:nvPr/>
          </p:nvSpPr>
          <p:spPr>
            <a:xfrm>
              <a:off x="11372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3"/>
            <p:cNvSpPr/>
            <p:nvPr/>
          </p:nvSpPr>
          <p:spPr>
            <a:xfrm>
              <a:off x="11372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3"/>
            <p:cNvSpPr/>
            <p:nvPr/>
          </p:nvSpPr>
          <p:spPr>
            <a:xfrm>
              <a:off x="11372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3"/>
            <p:cNvSpPr/>
            <p:nvPr/>
          </p:nvSpPr>
          <p:spPr>
            <a:xfrm>
              <a:off x="11372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3"/>
            <p:cNvSpPr/>
            <p:nvPr/>
          </p:nvSpPr>
          <p:spPr>
            <a:xfrm>
              <a:off x="11372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3"/>
            <p:cNvSpPr/>
            <p:nvPr/>
          </p:nvSpPr>
          <p:spPr>
            <a:xfrm>
              <a:off x="128772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3"/>
            <p:cNvSpPr/>
            <p:nvPr/>
          </p:nvSpPr>
          <p:spPr>
            <a:xfrm>
              <a:off x="128772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3"/>
            <p:cNvSpPr/>
            <p:nvPr/>
          </p:nvSpPr>
          <p:spPr>
            <a:xfrm>
              <a:off x="128772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3"/>
            <p:cNvSpPr/>
            <p:nvPr/>
          </p:nvSpPr>
          <p:spPr>
            <a:xfrm>
              <a:off x="128772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3"/>
            <p:cNvSpPr/>
            <p:nvPr/>
          </p:nvSpPr>
          <p:spPr>
            <a:xfrm>
              <a:off x="128772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3"/>
            <p:cNvSpPr/>
            <p:nvPr/>
          </p:nvSpPr>
          <p:spPr>
            <a:xfrm>
              <a:off x="128772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3"/>
            <p:cNvSpPr/>
            <p:nvPr/>
          </p:nvSpPr>
          <p:spPr>
            <a:xfrm>
              <a:off x="128772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3"/>
            <p:cNvSpPr/>
            <p:nvPr/>
          </p:nvSpPr>
          <p:spPr>
            <a:xfrm>
              <a:off x="128772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3"/>
            <p:cNvSpPr/>
            <p:nvPr/>
          </p:nvSpPr>
          <p:spPr>
            <a:xfrm>
              <a:off x="128772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3"/>
            <p:cNvSpPr/>
            <p:nvPr/>
          </p:nvSpPr>
          <p:spPr>
            <a:xfrm>
              <a:off x="128772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3"/>
            <p:cNvSpPr/>
            <p:nvPr/>
          </p:nvSpPr>
          <p:spPr>
            <a:xfrm>
              <a:off x="128772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3"/>
            <p:cNvSpPr/>
            <p:nvPr/>
          </p:nvSpPr>
          <p:spPr>
            <a:xfrm>
              <a:off x="128772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3"/>
            <p:cNvSpPr/>
            <p:nvPr/>
          </p:nvSpPr>
          <p:spPr>
            <a:xfrm>
              <a:off x="128772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3"/>
            <p:cNvSpPr/>
            <p:nvPr/>
          </p:nvSpPr>
          <p:spPr>
            <a:xfrm>
              <a:off x="128772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3"/>
            <p:cNvSpPr/>
            <p:nvPr/>
          </p:nvSpPr>
          <p:spPr>
            <a:xfrm>
              <a:off x="128772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3"/>
            <p:cNvSpPr/>
            <p:nvPr/>
          </p:nvSpPr>
          <p:spPr>
            <a:xfrm>
              <a:off x="128772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
            <p:cNvSpPr/>
            <p:nvPr/>
          </p:nvSpPr>
          <p:spPr>
            <a:xfrm>
              <a:off x="128772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
            <p:cNvSpPr/>
            <p:nvPr/>
          </p:nvSpPr>
          <p:spPr>
            <a:xfrm>
              <a:off x="128772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
            <p:cNvSpPr/>
            <p:nvPr/>
          </p:nvSpPr>
          <p:spPr>
            <a:xfrm>
              <a:off x="128772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3"/>
            <p:cNvSpPr/>
            <p:nvPr/>
          </p:nvSpPr>
          <p:spPr>
            <a:xfrm>
              <a:off x="128772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3"/>
            <p:cNvSpPr/>
            <p:nvPr/>
          </p:nvSpPr>
          <p:spPr>
            <a:xfrm>
              <a:off x="14382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3"/>
            <p:cNvSpPr/>
            <p:nvPr/>
          </p:nvSpPr>
          <p:spPr>
            <a:xfrm>
              <a:off x="14382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3"/>
            <p:cNvSpPr/>
            <p:nvPr/>
          </p:nvSpPr>
          <p:spPr>
            <a:xfrm>
              <a:off x="14382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3"/>
            <p:cNvSpPr/>
            <p:nvPr/>
          </p:nvSpPr>
          <p:spPr>
            <a:xfrm>
              <a:off x="14382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
            <p:cNvSpPr/>
            <p:nvPr/>
          </p:nvSpPr>
          <p:spPr>
            <a:xfrm>
              <a:off x="14382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
            <p:cNvSpPr/>
            <p:nvPr/>
          </p:nvSpPr>
          <p:spPr>
            <a:xfrm>
              <a:off x="14382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
            <p:cNvSpPr/>
            <p:nvPr/>
          </p:nvSpPr>
          <p:spPr>
            <a:xfrm>
              <a:off x="14382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
            <p:cNvSpPr/>
            <p:nvPr/>
          </p:nvSpPr>
          <p:spPr>
            <a:xfrm>
              <a:off x="14382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
            <p:cNvSpPr/>
            <p:nvPr/>
          </p:nvSpPr>
          <p:spPr>
            <a:xfrm>
              <a:off x="14382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
            <p:cNvSpPr/>
            <p:nvPr/>
          </p:nvSpPr>
          <p:spPr>
            <a:xfrm>
              <a:off x="14382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
            <p:cNvSpPr/>
            <p:nvPr/>
          </p:nvSpPr>
          <p:spPr>
            <a:xfrm>
              <a:off x="14382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
            <p:cNvSpPr/>
            <p:nvPr/>
          </p:nvSpPr>
          <p:spPr>
            <a:xfrm>
              <a:off x="14382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
            <p:cNvSpPr/>
            <p:nvPr/>
          </p:nvSpPr>
          <p:spPr>
            <a:xfrm>
              <a:off x="14382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
            <p:cNvSpPr/>
            <p:nvPr/>
          </p:nvSpPr>
          <p:spPr>
            <a:xfrm>
              <a:off x="14382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
            <p:cNvSpPr/>
            <p:nvPr/>
          </p:nvSpPr>
          <p:spPr>
            <a:xfrm>
              <a:off x="14382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
            <p:cNvSpPr/>
            <p:nvPr/>
          </p:nvSpPr>
          <p:spPr>
            <a:xfrm>
              <a:off x="14382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
            <p:cNvSpPr/>
            <p:nvPr/>
          </p:nvSpPr>
          <p:spPr>
            <a:xfrm>
              <a:off x="14382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3"/>
            <p:cNvSpPr/>
            <p:nvPr/>
          </p:nvSpPr>
          <p:spPr>
            <a:xfrm>
              <a:off x="14382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3"/>
            <p:cNvSpPr/>
            <p:nvPr/>
          </p:nvSpPr>
          <p:spPr>
            <a:xfrm>
              <a:off x="14382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3"/>
            <p:cNvSpPr/>
            <p:nvPr/>
          </p:nvSpPr>
          <p:spPr>
            <a:xfrm>
              <a:off x="14382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
            <p:cNvSpPr/>
            <p:nvPr/>
          </p:nvSpPr>
          <p:spPr>
            <a:xfrm>
              <a:off x="14382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
            <p:cNvSpPr/>
            <p:nvPr/>
          </p:nvSpPr>
          <p:spPr>
            <a:xfrm>
              <a:off x="14382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3"/>
            <p:cNvSpPr/>
            <p:nvPr/>
          </p:nvSpPr>
          <p:spPr>
            <a:xfrm>
              <a:off x="14382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3"/>
            <p:cNvSpPr/>
            <p:nvPr/>
          </p:nvSpPr>
          <p:spPr>
            <a:xfrm>
              <a:off x="14382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
            <p:cNvSpPr/>
            <p:nvPr/>
          </p:nvSpPr>
          <p:spPr>
            <a:xfrm>
              <a:off x="14382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3"/>
            <p:cNvSpPr/>
            <p:nvPr/>
          </p:nvSpPr>
          <p:spPr>
            <a:xfrm>
              <a:off x="14382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3"/>
            <p:cNvSpPr/>
            <p:nvPr/>
          </p:nvSpPr>
          <p:spPr>
            <a:xfrm>
              <a:off x="14382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
            <p:cNvSpPr/>
            <p:nvPr/>
          </p:nvSpPr>
          <p:spPr>
            <a:xfrm>
              <a:off x="14382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
            <p:cNvSpPr/>
            <p:nvPr/>
          </p:nvSpPr>
          <p:spPr>
            <a:xfrm>
              <a:off x="14382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
            <p:cNvSpPr/>
            <p:nvPr/>
          </p:nvSpPr>
          <p:spPr>
            <a:xfrm>
              <a:off x="14382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3"/>
            <p:cNvSpPr/>
            <p:nvPr/>
          </p:nvSpPr>
          <p:spPr>
            <a:xfrm>
              <a:off x="14382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7" name="Google Shape;687;p3"/>
            <p:cNvSpPr/>
            <p:nvPr/>
          </p:nvSpPr>
          <p:spPr>
            <a:xfrm>
              <a:off x="15887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3"/>
            <p:cNvSpPr/>
            <p:nvPr/>
          </p:nvSpPr>
          <p:spPr>
            <a:xfrm>
              <a:off x="15887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3"/>
            <p:cNvSpPr/>
            <p:nvPr/>
          </p:nvSpPr>
          <p:spPr>
            <a:xfrm>
              <a:off x="15887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
            <p:cNvSpPr/>
            <p:nvPr/>
          </p:nvSpPr>
          <p:spPr>
            <a:xfrm>
              <a:off x="15887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
            <p:cNvSpPr/>
            <p:nvPr/>
          </p:nvSpPr>
          <p:spPr>
            <a:xfrm>
              <a:off x="15887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
            <p:cNvSpPr/>
            <p:nvPr/>
          </p:nvSpPr>
          <p:spPr>
            <a:xfrm>
              <a:off x="15887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
            <p:cNvSpPr/>
            <p:nvPr/>
          </p:nvSpPr>
          <p:spPr>
            <a:xfrm>
              <a:off x="15887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
            <p:cNvSpPr/>
            <p:nvPr/>
          </p:nvSpPr>
          <p:spPr>
            <a:xfrm>
              <a:off x="15887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
            <p:cNvSpPr/>
            <p:nvPr/>
          </p:nvSpPr>
          <p:spPr>
            <a:xfrm>
              <a:off x="15887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
            <p:cNvSpPr/>
            <p:nvPr/>
          </p:nvSpPr>
          <p:spPr>
            <a:xfrm>
              <a:off x="15887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
            <p:cNvSpPr/>
            <p:nvPr/>
          </p:nvSpPr>
          <p:spPr>
            <a:xfrm>
              <a:off x="15887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
            <p:cNvSpPr/>
            <p:nvPr/>
          </p:nvSpPr>
          <p:spPr>
            <a:xfrm>
              <a:off x="15887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
            <p:cNvSpPr/>
            <p:nvPr/>
          </p:nvSpPr>
          <p:spPr>
            <a:xfrm>
              <a:off x="15887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
            <p:cNvSpPr/>
            <p:nvPr/>
          </p:nvSpPr>
          <p:spPr>
            <a:xfrm>
              <a:off x="15887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
            <p:cNvSpPr/>
            <p:nvPr/>
          </p:nvSpPr>
          <p:spPr>
            <a:xfrm>
              <a:off x="15887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
            <p:cNvSpPr/>
            <p:nvPr/>
          </p:nvSpPr>
          <p:spPr>
            <a:xfrm>
              <a:off x="15887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
            <p:cNvSpPr/>
            <p:nvPr/>
          </p:nvSpPr>
          <p:spPr>
            <a:xfrm>
              <a:off x="15887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
            <p:cNvSpPr/>
            <p:nvPr/>
          </p:nvSpPr>
          <p:spPr>
            <a:xfrm>
              <a:off x="15887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
            <p:cNvSpPr/>
            <p:nvPr/>
          </p:nvSpPr>
          <p:spPr>
            <a:xfrm>
              <a:off x="15887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
            <p:cNvSpPr/>
            <p:nvPr/>
          </p:nvSpPr>
          <p:spPr>
            <a:xfrm>
              <a:off x="17392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
            <p:cNvSpPr/>
            <p:nvPr/>
          </p:nvSpPr>
          <p:spPr>
            <a:xfrm>
              <a:off x="17392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
            <p:cNvSpPr/>
            <p:nvPr/>
          </p:nvSpPr>
          <p:spPr>
            <a:xfrm>
              <a:off x="17392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
            <p:cNvSpPr/>
            <p:nvPr/>
          </p:nvSpPr>
          <p:spPr>
            <a:xfrm>
              <a:off x="17392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
            <p:cNvSpPr/>
            <p:nvPr/>
          </p:nvSpPr>
          <p:spPr>
            <a:xfrm>
              <a:off x="17392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
            <p:cNvSpPr/>
            <p:nvPr/>
          </p:nvSpPr>
          <p:spPr>
            <a:xfrm>
              <a:off x="17392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
            <p:cNvSpPr/>
            <p:nvPr/>
          </p:nvSpPr>
          <p:spPr>
            <a:xfrm>
              <a:off x="17392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
            <p:cNvSpPr/>
            <p:nvPr/>
          </p:nvSpPr>
          <p:spPr>
            <a:xfrm>
              <a:off x="17392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
            <p:cNvSpPr/>
            <p:nvPr/>
          </p:nvSpPr>
          <p:spPr>
            <a:xfrm>
              <a:off x="17392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5" name="Google Shape;715;p3"/>
            <p:cNvSpPr/>
            <p:nvPr/>
          </p:nvSpPr>
          <p:spPr>
            <a:xfrm>
              <a:off x="17392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716;p3"/>
            <p:cNvSpPr/>
            <p:nvPr/>
          </p:nvSpPr>
          <p:spPr>
            <a:xfrm>
              <a:off x="17392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
            <p:cNvSpPr/>
            <p:nvPr/>
          </p:nvSpPr>
          <p:spPr>
            <a:xfrm>
              <a:off x="188975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
            <p:cNvSpPr/>
            <p:nvPr/>
          </p:nvSpPr>
          <p:spPr>
            <a:xfrm>
              <a:off x="188975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
            <p:cNvSpPr/>
            <p:nvPr/>
          </p:nvSpPr>
          <p:spPr>
            <a:xfrm>
              <a:off x="188975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
            <p:cNvSpPr/>
            <p:nvPr/>
          </p:nvSpPr>
          <p:spPr>
            <a:xfrm>
              <a:off x="188975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
            <p:cNvSpPr/>
            <p:nvPr/>
          </p:nvSpPr>
          <p:spPr>
            <a:xfrm>
              <a:off x="188975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
            <p:cNvSpPr/>
            <p:nvPr/>
          </p:nvSpPr>
          <p:spPr>
            <a:xfrm>
              <a:off x="204027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
            <p:cNvSpPr/>
            <p:nvPr/>
          </p:nvSpPr>
          <p:spPr>
            <a:xfrm>
              <a:off x="204027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
            <p:cNvSpPr/>
            <p:nvPr/>
          </p:nvSpPr>
          <p:spPr>
            <a:xfrm>
              <a:off x="204027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
            <p:cNvSpPr/>
            <p:nvPr/>
          </p:nvSpPr>
          <p:spPr>
            <a:xfrm>
              <a:off x="21907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
            <p:cNvSpPr/>
            <p:nvPr/>
          </p:nvSpPr>
          <p:spPr>
            <a:xfrm>
              <a:off x="234130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
            <p:cNvSpPr/>
            <p:nvPr/>
          </p:nvSpPr>
          <p:spPr>
            <a:xfrm>
              <a:off x="264232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
            <p:cNvSpPr/>
            <p:nvPr/>
          </p:nvSpPr>
          <p:spPr>
            <a:xfrm>
              <a:off x="264232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
            <p:cNvSpPr/>
            <p:nvPr/>
          </p:nvSpPr>
          <p:spPr>
            <a:xfrm>
              <a:off x="324435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0" name="Google Shape;730;p3"/>
          <p:cNvGrpSpPr/>
          <p:nvPr/>
        </p:nvGrpSpPr>
        <p:grpSpPr>
          <a:xfrm rot="10800000">
            <a:off x="6367294" y="28698"/>
            <a:ext cx="2017554" cy="5086302"/>
            <a:chOff x="1588750" y="238125"/>
            <a:chExt cx="2078025" cy="5238750"/>
          </a:xfrm>
        </p:grpSpPr>
        <p:sp>
          <p:nvSpPr>
            <p:cNvPr id="731" name="Google Shape;731;p3"/>
            <p:cNvSpPr/>
            <p:nvPr/>
          </p:nvSpPr>
          <p:spPr>
            <a:xfrm>
              <a:off x="15887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
            <p:cNvSpPr/>
            <p:nvPr/>
          </p:nvSpPr>
          <p:spPr>
            <a:xfrm>
              <a:off x="15887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
            <p:cNvSpPr/>
            <p:nvPr/>
          </p:nvSpPr>
          <p:spPr>
            <a:xfrm>
              <a:off x="15887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
            <p:cNvSpPr/>
            <p:nvPr/>
          </p:nvSpPr>
          <p:spPr>
            <a:xfrm>
              <a:off x="15887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
            <p:cNvSpPr/>
            <p:nvPr/>
          </p:nvSpPr>
          <p:spPr>
            <a:xfrm>
              <a:off x="15887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
            <p:cNvSpPr/>
            <p:nvPr/>
          </p:nvSpPr>
          <p:spPr>
            <a:xfrm>
              <a:off x="15887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
            <p:cNvSpPr/>
            <p:nvPr/>
          </p:nvSpPr>
          <p:spPr>
            <a:xfrm>
              <a:off x="17392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
            <p:cNvSpPr/>
            <p:nvPr/>
          </p:nvSpPr>
          <p:spPr>
            <a:xfrm>
              <a:off x="17392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
            <p:cNvSpPr/>
            <p:nvPr/>
          </p:nvSpPr>
          <p:spPr>
            <a:xfrm>
              <a:off x="17392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
            <p:cNvSpPr/>
            <p:nvPr/>
          </p:nvSpPr>
          <p:spPr>
            <a:xfrm>
              <a:off x="17392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
            <p:cNvSpPr/>
            <p:nvPr/>
          </p:nvSpPr>
          <p:spPr>
            <a:xfrm>
              <a:off x="17392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
            <p:cNvSpPr/>
            <p:nvPr/>
          </p:nvSpPr>
          <p:spPr>
            <a:xfrm>
              <a:off x="17392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
            <p:cNvSpPr/>
            <p:nvPr/>
          </p:nvSpPr>
          <p:spPr>
            <a:xfrm>
              <a:off x="17392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3"/>
            <p:cNvSpPr/>
            <p:nvPr/>
          </p:nvSpPr>
          <p:spPr>
            <a:xfrm>
              <a:off x="188975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3"/>
            <p:cNvSpPr/>
            <p:nvPr/>
          </p:nvSpPr>
          <p:spPr>
            <a:xfrm>
              <a:off x="188975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3"/>
            <p:cNvSpPr/>
            <p:nvPr/>
          </p:nvSpPr>
          <p:spPr>
            <a:xfrm>
              <a:off x="188975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
            <p:cNvSpPr/>
            <p:nvPr/>
          </p:nvSpPr>
          <p:spPr>
            <a:xfrm>
              <a:off x="188975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
            <p:cNvSpPr/>
            <p:nvPr/>
          </p:nvSpPr>
          <p:spPr>
            <a:xfrm>
              <a:off x="188975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
            <p:cNvSpPr/>
            <p:nvPr/>
          </p:nvSpPr>
          <p:spPr>
            <a:xfrm>
              <a:off x="188975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
            <p:cNvSpPr/>
            <p:nvPr/>
          </p:nvSpPr>
          <p:spPr>
            <a:xfrm>
              <a:off x="188975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
            <p:cNvSpPr/>
            <p:nvPr/>
          </p:nvSpPr>
          <p:spPr>
            <a:xfrm>
              <a:off x="188975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
            <p:cNvSpPr/>
            <p:nvPr/>
          </p:nvSpPr>
          <p:spPr>
            <a:xfrm>
              <a:off x="188975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3"/>
            <p:cNvSpPr/>
            <p:nvPr/>
          </p:nvSpPr>
          <p:spPr>
            <a:xfrm>
              <a:off x="188975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
            <p:cNvSpPr/>
            <p:nvPr/>
          </p:nvSpPr>
          <p:spPr>
            <a:xfrm>
              <a:off x="188975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
            <p:cNvSpPr/>
            <p:nvPr/>
          </p:nvSpPr>
          <p:spPr>
            <a:xfrm>
              <a:off x="188975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
            <p:cNvSpPr/>
            <p:nvPr/>
          </p:nvSpPr>
          <p:spPr>
            <a:xfrm>
              <a:off x="188975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
            <p:cNvSpPr/>
            <p:nvPr/>
          </p:nvSpPr>
          <p:spPr>
            <a:xfrm>
              <a:off x="188975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
            <p:cNvSpPr/>
            <p:nvPr/>
          </p:nvSpPr>
          <p:spPr>
            <a:xfrm>
              <a:off x="188975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
            <p:cNvSpPr/>
            <p:nvPr/>
          </p:nvSpPr>
          <p:spPr>
            <a:xfrm>
              <a:off x="188975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
            <p:cNvSpPr/>
            <p:nvPr/>
          </p:nvSpPr>
          <p:spPr>
            <a:xfrm>
              <a:off x="188975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
            <p:cNvSpPr/>
            <p:nvPr/>
          </p:nvSpPr>
          <p:spPr>
            <a:xfrm>
              <a:off x="188975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
            <p:cNvSpPr/>
            <p:nvPr/>
          </p:nvSpPr>
          <p:spPr>
            <a:xfrm>
              <a:off x="188975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
            <p:cNvSpPr/>
            <p:nvPr/>
          </p:nvSpPr>
          <p:spPr>
            <a:xfrm>
              <a:off x="204027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
            <p:cNvSpPr/>
            <p:nvPr/>
          </p:nvSpPr>
          <p:spPr>
            <a:xfrm>
              <a:off x="204027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
            <p:cNvSpPr/>
            <p:nvPr/>
          </p:nvSpPr>
          <p:spPr>
            <a:xfrm>
              <a:off x="204027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
            <p:cNvSpPr/>
            <p:nvPr/>
          </p:nvSpPr>
          <p:spPr>
            <a:xfrm>
              <a:off x="204027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
            <p:cNvSpPr/>
            <p:nvPr/>
          </p:nvSpPr>
          <p:spPr>
            <a:xfrm>
              <a:off x="204027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
            <p:cNvSpPr/>
            <p:nvPr/>
          </p:nvSpPr>
          <p:spPr>
            <a:xfrm>
              <a:off x="204027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
            <p:cNvSpPr/>
            <p:nvPr/>
          </p:nvSpPr>
          <p:spPr>
            <a:xfrm>
              <a:off x="204027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
            <p:cNvSpPr/>
            <p:nvPr/>
          </p:nvSpPr>
          <p:spPr>
            <a:xfrm>
              <a:off x="204027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3"/>
            <p:cNvSpPr/>
            <p:nvPr/>
          </p:nvSpPr>
          <p:spPr>
            <a:xfrm>
              <a:off x="204027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3"/>
            <p:cNvSpPr/>
            <p:nvPr/>
          </p:nvSpPr>
          <p:spPr>
            <a:xfrm>
              <a:off x="204027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
            <p:cNvSpPr/>
            <p:nvPr/>
          </p:nvSpPr>
          <p:spPr>
            <a:xfrm>
              <a:off x="204027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3"/>
            <p:cNvSpPr/>
            <p:nvPr/>
          </p:nvSpPr>
          <p:spPr>
            <a:xfrm>
              <a:off x="204027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
            <p:cNvSpPr/>
            <p:nvPr/>
          </p:nvSpPr>
          <p:spPr>
            <a:xfrm>
              <a:off x="204027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
            <p:cNvSpPr/>
            <p:nvPr/>
          </p:nvSpPr>
          <p:spPr>
            <a:xfrm>
              <a:off x="204027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
            <p:cNvSpPr/>
            <p:nvPr/>
          </p:nvSpPr>
          <p:spPr>
            <a:xfrm>
              <a:off x="204027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
            <p:cNvSpPr/>
            <p:nvPr/>
          </p:nvSpPr>
          <p:spPr>
            <a:xfrm>
              <a:off x="204027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
            <p:cNvSpPr/>
            <p:nvPr/>
          </p:nvSpPr>
          <p:spPr>
            <a:xfrm>
              <a:off x="204027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
            <p:cNvSpPr/>
            <p:nvPr/>
          </p:nvSpPr>
          <p:spPr>
            <a:xfrm>
              <a:off x="204027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
            <p:cNvSpPr/>
            <p:nvPr/>
          </p:nvSpPr>
          <p:spPr>
            <a:xfrm>
              <a:off x="204027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
            <p:cNvSpPr/>
            <p:nvPr/>
          </p:nvSpPr>
          <p:spPr>
            <a:xfrm>
              <a:off x="2190775"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
            <p:cNvSpPr/>
            <p:nvPr/>
          </p:nvSpPr>
          <p:spPr>
            <a:xfrm>
              <a:off x="2190775"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
            <p:cNvSpPr/>
            <p:nvPr/>
          </p:nvSpPr>
          <p:spPr>
            <a:xfrm>
              <a:off x="2190775"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
            <p:cNvSpPr/>
            <p:nvPr/>
          </p:nvSpPr>
          <p:spPr>
            <a:xfrm>
              <a:off x="2190775"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
            <p:cNvSpPr/>
            <p:nvPr/>
          </p:nvSpPr>
          <p:spPr>
            <a:xfrm>
              <a:off x="21907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
            <p:cNvSpPr/>
            <p:nvPr/>
          </p:nvSpPr>
          <p:spPr>
            <a:xfrm>
              <a:off x="21907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
            <p:cNvSpPr/>
            <p:nvPr/>
          </p:nvSpPr>
          <p:spPr>
            <a:xfrm>
              <a:off x="2190775"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
            <p:cNvSpPr/>
            <p:nvPr/>
          </p:nvSpPr>
          <p:spPr>
            <a:xfrm>
              <a:off x="2190775"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
            <p:cNvSpPr/>
            <p:nvPr/>
          </p:nvSpPr>
          <p:spPr>
            <a:xfrm>
              <a:off x="21907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
            <p:cNvSpPr/>
            <p:nvPr/>
          </p:nvSpPr>
          <p:spPr>
            <a:xfrm>
              <a:off x="2190775"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
            <p:cNvSpPr/>
            <p:nvPr/>
          </p:nvSpPr>
          <p:spPr>
            <a:xfrm>
              <a:off x="21907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
            <p:cNvSpPr/>
            <p:nvPr/>
          </p:nvSpPr>
          <p:spPr>
            <a:xfrm>
              <a:off x="2190775"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
            <p:cNvSpPr/>
            <p:nvPr/>
          </p:nvSpPr>
          <p:spPr>
            <a:xfrm>
              <a:off x="21907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
            <p:cNvSpPr/>
            <p:nvPr/>
          </p:nvSpPr>
          <p:spPr>
            <a:xfrm>
              <a:off x="21907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
            <p:cNvSpPr/>
            <p:nvPr/>
          </p:nvSpPr>
          <p:spPr>
            <a:xfrm>
              <a:off x="21907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
            <p:cNvSpPr/>
            <p:nvPr/>
          </p:nvSpPr>
          <p:spPr>
            <a:xfrm>
              <a:off x="2190775"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
            <p:cNvSpPr/>
            <p:nvPr/>
          </p:nvSpPr>
          <p:spPr>
            <a:xfrm>
              <a:off x="21907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
            <p:cNvSpPr/>
            <p:nvPr/>
          </p:nvSpPr>
          <p:spPr>
            <a:xfrm>
              <a:off x="21907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
            <p:cNvSpPr/>
            <p:nvPr/>
          </p:nvSpPr>
          <p:spPr>
            <a:xfrm>
              <a:off x="2190775"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
            <p:cNvSpPr/>
            <p:nvPr/>
          </p:nvSpPr>
          <p:spPr>
            <a:xfrm>
              <a:off x="21907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
            <p:cNvSpPr/>
            <p:nvPr/>
          </p:nvSpPr>
          <p:spPr>
            <a:xfrm>
              <a:off x="2190775"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
            <p:cNvSpPr/>
            <p:nvPr/>
          </p:nvSpPr>
          <p:spPr>
            <a:xfrm>
              <a:off x="2190775"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
            <p:cNvSpPr/>
            <p:nvPr/>
          </p:nvSpPr>
          <p:spPr>
            <a:xfrm>
              <a:off x="21907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
            <p:cNvSpPr/>
            <p:nvPr/>
          </p:nvSpPr>
          <p:spPr>
            <a:xfrm>
              <a:off x="21907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3"/>
            <p:cNvSpPr/>
            <p:nvPr/>
          </p:nvSpPr>
          <p:spPr>
            <a:xfrm>
              <a:off x="2190775"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3"/>
            <p:cNvSpPr/>
            <p:nvPr/>
          </p:nvSpPr>
          <p:spPr>
            <a:xfrm>
              <a:off x="234130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
            <p:cNvSpPr/>
            <p:nvPr/>
          </p:nvSpPr>
          <p:spPr>
            <a:xfrm>
              <a:off x="234130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
            <p:cNvSpPr/>
            <p:nvPr/>
          </p:nvSpPr>
          <p:spPr>
            <a:xfrm>
              <a:off x="234130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
            <p:cNvSpPr/>
            <p:nvPr/>
          </p:nvSpPr>
          <p:spPr>
            <a:xfrm>
              <a:off x="234130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
            <p:cNvSpPr/>
            <p:nvPr/>
          </p:nvSpPr>
          <p:spPr>
            <a:xfrm>
              <a:off x="234130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
            <p:cNvSpPr/>
            <p:nvPr/>
          </p:nvSpPr>
          <p:spPr>
            <a:xfrm>
              <a:off x="234130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
            <p:cNvSpPr/>
            <p:nvPr/>
          </p:nvSpPr>
          <p:spPr>
            <a:xfrm>
              <a:off x="234130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
            <p:cNvSpPr/>
            <p:nvPr/>
          </p:nvSpPr>
          <p:spPr>
            <a:xfrm>
              <a:off x="234130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
            <p:cNvSpPr/>
            <p:nvPr/>
          </p:nvSpPr>
          <p:spPr>
            <a:xfrm>
              <a:off x="234130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
            <p:cNvSpPr/>
            <p:nvPr/>
          </p:nvSpPr>
          <p:spPr>
            <a:xfrm>
              <a:off x="234130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
            <p:cNvSpPr/>
            <p:nvPr/>
          </p:nvSpPr>
          <p:spPr>
            <a:xfrm>
              <a:off x="234130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
            <p:cNvSpPr/>
            <p:nvPr/>
          </p:nvSpPr>
          <p:spPr>
            <a:xfrm>
              <a:off x="234130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
            <p:cNvSpPr/>
            <p:nvPr/>
          </p:nvSpPr>
          <p:spPr>
            <a:xfrm>
              <a:off x="234130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
            <p:cNvSpPr/>
            <p:nvPr/>
          </p:nvSpPr>
          <p:spPr>
            <a:xfrm>
              <a:off x="234130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
            <p:cNvSpPr/>
            <p:nvPr/>
          </p:nvSpPr>
          <p:spPr>
            <a:xfrm>
              <a:off x="234130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
            <p:cNvSpPr/>
            <p:nvPr/>
          </p:nvSpPr>
          <p:spPr>
            <a:xfrm>
              <a:off x="234130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
            <p:cNvSpPr/>
            <p:nvPr/>
          </p:nvSpPr>
          <p:spPr>
            <a:xfrm>
              <a:off x="234130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
            <p:cNvSpPr/>
            <p:nvPr/>
          </p:nvSpPr>
          <p:spPr>
            <a:xfrm>
              <a:off x="234130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
            <p:cNvSpPr/>
            <p:nvPr/>
          </p:nvSpPr>
          <p:spPr>
            <a:xfrm>
              <a:off x="234130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
            <p:cNvSpPr/>
            <p:nvPr/>
          </p:nvSpPr>
          <p:spPr>
            <a:xfrm>
              <a:off x="234130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
            <p:cNvSpPr/>
            <p:nvPr/>
          </p:nvSpPr>
          <p:spPr>
            <a:xfrm>
              <a:off x="234130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
            <p:cNvSpPr/>
            <p:nvPr/>
          </p:nvSpPr>
          <p:spPr>
            <a:xfrm>
              <a:off x="234130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
            <p:cNvSpPr/>
            <p:nvPr/>
          </p:nvSpPr>
          <p:spPr>
            <a:xfrm>
              <a:off x="234130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
            <p:cNvSpPr/>
            <p:nvPr/>
          </p:nvSpPr>
          <p:spPr>
            <a:xfrm>
              <a:off x="234130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
            <p:cNvSpPr/>
            <p:nvPr/>
          </p:nvSpPr>
          <p:spPr>
            <a:xfrm>
              <a:off x="234130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
            <p:cNvSpPr/>
            <p:nvPr/>
          </p:nvSpPr>
          <p:spPr>
            <a:xfrm>
              <a:off x="234130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
            <p:cNvSpPr/>
            <p:nvPr/>
          </p:nvSpPr>
          <p:spPr>
            <a:xfrm>
              <a:off x="249180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
            <p:cNvSpPr/>
            <p:nvPr/>
          </p:nvSpPr>
          <p:spPr>
            <a:xfrm>
              <a:off x="24918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
            <p:cNvSpPr/>
            <p:nvPr/>
          </p:nvSpPr>
          <p:spPr>
            <a:xfrm>
              <a:off x="249180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
            <p:cNvSpPr/>
            <p:nvPr/>
          </p:nvSpPr>
          <p:spPr>
            <a:xfrm>
              <a:off x="249180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
            <p:cNvSpPr/>
            <p:nvPr/>
          </p:nvSpPr>
          <p:spPr>
            <a:xfrm>
              <a:off x="249180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
            <p:cNvSpPr/>
            <p:nvPr/>
          </p:nvSpPr>
          <p:spPr>
            <a:xfrm>
              <a:off x="249180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
            <p:cNvSpPr/>
            <p:nvPr/>
          </p:nvSpPr>
          <p:spPr>
            <a:xfrm>
              <a:off x="249180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
            <p:cNvSpPr/>
            <p:nvPr/>
          </p:nvSpPr>
          <p:spPr>
            <a:xfrm>
              <a:off x="249180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
            <p:cNvSpPr/>
            <p:nvPr/>
          </p:nvSpPr>
          <p:spPr>
            <a:xfrm>
              <a:off x="249180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3"/>
            <p:cNvSpPr/>
            <p:nvPr/>
          </p:nvSpPr>
          <p:spPr>
            <a:xfrm>
              <a:off x="249180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 name="Google Shape;843;p3"/>
            <p:cNvSpPr/>
            <p:nvPr/>
          </p:nvSpPr>
          <p:spPr>
            <a:xfrm>
              <a:off x="249180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3"/>
            <p:cNvSpPr/>
            <p:nvPr/>
          </p:nvSpPr>
          <p:spPr>
            <a:xfrm>
              <a:off x="24918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
            <p:cNvSpPr/>
            <p:nvPr/>
          </p:nvSpPr>
          <p:spPr>
            <a:xfrm>
              <a:off x="249180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
            <p:cNvSpPr/>
            <p:nvPr/>
          </p:nvSpPr>
          <p:spPr>
            <a:xfrm>
              <a:off x="249180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
            <p:cNvSpPr/>
            <p:nvPr/>
          </p:nvSpPr>
          <p:spPr>
            <a:xfrm>
              <a:off x="249180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
            <p:cNvSpPr/>
            <p:nvPr/>
          </p:nvSpPr>
          <p:spPr>
            <a:xfrm>
              <a:off x="249180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
            <p:cNvSpPr/>
            <p:nvPr/>
          </p:nvSpPr>
          <p:spPr>
            <a:xfrm>
              <a:off x="249180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
            <p:cNvSpPr/>
            <p:nvPr/>
          </p:nvSpPr>
          <p:spPr>
            <a:xfrm>
              <a:off x="249180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
            <p:cNvSpPr/>
            <p:nvPr/>
          </p:nvSpPr>
          <p:spPr>
            <a:xfrm>
              <a:off x="249180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
            <p:cNvSpPr/>
            <p:nvPr/>
          </p:nvSpPr>
          <p:spPr>
            <a:xfrm>
              <a:off x="249180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
            <p:cNvSpPr/>
            <p:nvPr/>
          </p:nvSpPr>
          <p:spPr>
            <a:xfrm>
              <a:off x="249180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
            <p:cNvSpPr/>
            <p:nvPr/>
          </p:nvSpPr>
          <p:spPr>
            <a:xfrm>
              <a:off x="249180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
            <p:cNvSpPr/>
            <p:nvPr/>
          </p:nvSpPr>
          <p:spPr>
            <a:xfrm>
              <a:off x="249180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
            <p:cNvSpPr/>
            <p:nvPr/>
          </p:nvSpPr>
          <p:spPr>
            <a:xfrm>
              <a:off x="249180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
            <p:cNvSpPr/>
            <p:nvPr/>
          </p:nvSpPr>
          <p:spPr>
            <a:xfrm>
              <a:off x="249180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
            <p:cNvSpPr/>
            <p:nvPr/>
          </p:nvSpPr>
          <p:spPr>
            <a:xfrm>
              <a:off x="264232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
            <p:cNvSpPr/>
            <p:nvPr/>
          </p:nvSpPr>
          <p:spPr>
            <a:xfrm>
              <a:off x="264232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
            <p:cNvSpPr/>
            <p:nvPr/>
          </p:nvSpPr>
          <p:spPr>
            <a:xfrm>
              <a:off x="264232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3"/>
            <p:cNvSpPr/>
            <p:nvPr/>
          </p:nvSpPr>
          <p:spPr>
            <a:xfrm>
              <a:off x="264232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
            <p:cNvSpPr/>
            <p:nvPr/>
          </p:nvSpPr>
          <p:spPr>
            <a:xfrm>
              <a:off x="264232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
            <p:cNvSpPr/>
            <p:nvPr/>
          </p:nvSpPr>
          <p:spPr>
            <a:xfrm>
              <a:off x="264232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
            <p:cNvSpPr/>
            <p:nvPr/>
          </p:nvSpPr>
          <p:spPr>
            <a:xfrm>
              <a:off x="264232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
            <p:cNvSpPr/>
            <p:nvPr/>
          </p:nvSpPr>
          <p:spPr>
            <a:xfrm>
              <a:off x="264232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
            <p:cNvSpPr/>
            <p:nvPr/>
          </p:nvSpPr>
          <p:spPr>
            <a:xfrm>
              <a:off x="264232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
            <p:cNvSpPr/>
            <p:nvPr/>
          </p:nvSpPr>
          <p:spPr>
            <a:xfrm>
              <a:off x="264232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
            <p:cNvSpPr/>
            <p:nvPr/>
          </p:nvSpPr>
          <p:spPr>
            <a:xfrm>
              <a:off x="264232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
            <p:cNvSpPr/>
            <p:nvPr/>
          </p:nvSpPr>
          <p:spPr>
            <a:xfrm>
              <a:off x="264232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3"/>
            <p:cNvSpPr/>
            <p:nvPr/>
          </p:nvSpPr>
          <p:spPr>
            <a:xfrm>
              <a:off x="264232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 name="Google Shape;871;p3"/>
            <p:cNvSpPr/>
            <p:nvPr/>
          </p:nvSpPr>
          <p:spPr>
            <a:xfrm>
              <a:off x="264232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3"/>
            <p:cNvSpPr/>
            <p:nvPr/>
          </p:nvSpPr>
          <p:spPr>
            <a:xfrm>
              <a:off x="264232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 name="Google Shape;873;p3"/>
            <p:cNvSpPr/>
            <p:nvPr/>
          </p:nvSpPr>
          <p:spPr>
            <a:xfrm>
              <a:off x="264232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3"/>
            <p:cNvSpPr/>
            <p:nvPr/>
          </p:nvSpPr>
          <p:spPr>
            <a:xfrm>
              <a:off x="264232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 name="Google Shape;875;p3"/>
            <p:cNvSpPr/>
            <p:nvPr/>
          </p:nvSpPr>
          <p:spPr>
            <a:xfrm>
              <a:off x="264232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3"/>
            <p:cNvSpPr/>
            <p:nvPr/>
          </p:nvSpPr>
          <p:spPr>
            <a:xfrm>
              <a:off x="264232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
            <p:cNvSpPr/>
            <p:nvPr/>
          </p:nvSpPr>
          <p:spPr>
            <a:xfrm>
              <a:off x="264232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3"/>
            <p:cNvSpPr/>
            <p:nvPr/>
          </p:nvSpPr>
          <p:spPr>
            <a:xfrm>
              <a:off x="2792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9" name="Google Shape;879;p3"/>
            <p:cNvSpPr/>
            <p:nvPr/>
          </p:nvSpPr>
          <p:spPr>
            <a:xfrm>
              <a:off x="2792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3"/>
            <p:cNvSpPr/>
            <p:nvPr/>
          </p:nvSpPr>
          <p:spPr>
            <a:xfrm>
              <a:off x="2792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
            <p:cNvSpPr/>
            <p:nvPr/>
          </p:nvSpPr>
          <p:spPr>
            <a:xfrm>
              <a:off x="2792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
            <p:cNvSpPr/>
            <p:nvPr/>
          </p:nvSpPr>
          <p:spPr>
            <a:xfrm>
              <a:off x="2792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3"/>
            <p:cNvSpPr/>
            <p:nvPr/>
          </p:nvSpPr>
          <p:spPr>
            <a:xfrm>
              <a:off x="2792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3"/>
            <p:cNvSpPr/>
            <p:nvPr/>
          </p:nvSpPr>
          <p:spPr>
            <a:xfrm>
              <a:off x="2792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3"/>
            <p:cNvSpPr/>
            <p:nvPr/>
          </p:nvSpPr>
          <p:spPr>
            <a:xfrm>
              <a:off x="2792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3"/>
            <p:cNvSpPr/>
            <p:nvPr/>
          </p:nvSpPr>
          <p:spPr>
            <a:xfrm>
              <a:off x="2792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3"/>
            <p:cNvSpPr/>
            <p:nvPr/>
          </p:nvSpPr>
          <p:spPr>
            <a:xfrm>
              <a:off x="2792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3"/>
            <p:cNvSpPr/>
            <p:nvPr/>
          </p:nvSpPr>
          <p:spPr>
            <a:xfrm>
              <a:off x="2792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3"/>
            <p:cNvSpPr/>
            <p:nvPr/>
          </p:nvSpPr>
          <p:spPr>
            <a:xfrm>
              <a:off x="2792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3"/>
            <p:cNvSpPr/>
            <p:nvPr/>
          </p:nvSpPr>
          <p:spPr>
            <a:xfrm>
              <a:off x="2792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3"/>
            <p:cNvSpPr/>
            <p:nvPr/>
          </p:nvSpPr>
          <p:spPr>
            <a:xfrm>
              <a:off x="2792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3"/>
            <p:cNvSpPr/>
            <p:nvPr/>
          </p:nvSpPr>
          <p:spPr>
            <a:xfrm>
              <a:off x="2792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3"/>
            <p:cNvSpPr/>
            <p:nvPr/>
          </p:nvSpPr>
          <p:spPr>
            <a:xfrm>
              <a:off x="2792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3"/>
            <p:cNvSpPr/>
            <p:nvPr/>
          </p:nvSpPr>
          <p:spPr>
            <a:xfrm>
              <a:off x="2792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3"/>
            <p:cNvSpPr/>
            <p:nvPr/>
          </p:nvSpPr>
          <p:spPr>
            <a:xfrm>
              <a:off x="2792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3"/>
            <p:cNvSpPr/>
            <p:nvPr/>
          </p:nvSpPr>
          <p:spPr>
            <a:xfrm>
              <a:off x="294332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3"/>
            <p:cNvSpPr/>
            <p:nvPr/>
          </p:nvSpPr>
          <p:spPr>
            <a:xfrm>
              <a:off x="294332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3"/>
            <p:cNvSpPr/>
            <p:nvPr/>
          </p:nvSpPr>
          <p:spPr>
            <a:xfrm>
              <a:off x="294332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3"/>
            <p:cNvSpPr/>
            <p:nvPr/>
          </p:nvSpPr>
          <p:spPr>
            <a:xfrm>
              <a:off x="294332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
            <p:cNvSpPr/>
            <p:nvPr/>
          </p:nvSpPr>
          <p:spPr>
            <a:xfrm>
              <a:off x="294332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3"/>
            <p:cNvSpPr/>
            <p:nvPr/>
          </p:nvSpPr>
          <p:spPr>
            <a:xfrm>
              <a:off x="294332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3"/>
            <p:cNvSpPr/>
            <p:nvPr/>
          </p:nvSpPr>
          <p:spPr>
            <a:xfrm>
              <a:off x="294332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
            <p:cNvSpPr/>
            <p:nvPr/>
          </p:nvSpPr>
          <p:spPr>
            <a:xfrm>
              <a:off x="294332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3"/>
            <p:cNvSpPr/>
            <p:nvPr/>
          </p:nvSpPr>
          <p:spPr>
            <a:xfrm>
              <a:off x="294332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3"/>
            <p:cNvSpPr/>
            <p:nvPr/>
          </p:nvSpPr>
          <p:spPr>
            <a:xfrm>
              <a:off x="294332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3"/>
            <p:cNvSpPr/>
            <p:nvPr/>
          </p:nvSpPr>
          <p:spPr>
            <a:xfrm>
              <a:off x="294332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3"/>
            <p:cNvSpPr/>
            <p:nvPr/>
          </p:nvSpPr>
          <p:spPr>
            <a:xfrm>
              <a:off x="294332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3"/>
            <p:cNvSpPr/>
            <p:nvPr/>
          </p:nvSpPr>
          <p:spPr>
            <a:xfrm>
              <a:off x="294332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3"/>
            <p:cNvSpPr/>
            <p:nvPr/>
          </p:nvSpPr>
          <p:spPr>
            <a:xfrm>
              <a:off x="294332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3"/>
            <p:cNvSpPr/>
            <p:nvPr/>
          </p:nvSpPr>
          <p:spPr>
            <a:xfrm>
              <a:off x="294332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3"/>
            <p:cNvSpPr/>
            <p:nvPr/>
          </p:nvSpPr>
          <p:spPr>
            <a:xfrm>
              <a:off x="294332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
            <p:cNvSpPr/>
            <p:nvPr/>
          </p:nvSpPr>
          <p:spPr>
            <a:xfrm>
              <a:off x="294332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3"/>
            <p:cNvSpPr/>
            <p:nvPr/>
          </p:nvSpPr>
          <p:spPr>
            <a:xfrm>
              <a:off x="294332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3"/>
            <p:cNvSpPr/>
            <p:nvPr/>
          </p:nvSpPr>
          <p:spPr>
            <a:xfrm>
              <a:off x="3093850"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3"/>
            <p:cNvSpPr/>
            <p:nvPr/>
          </p:nvSpPr>
          <p:spPr>
            <a:xfrm>
              <a:off x="3093850"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3"/>
            <p:cNvSpPr/>
            <p:nvPr/>
          </p:nvSpPr>
          <p:spPr>
            <a:xfrm>
              <a:off x="3093850"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3"/>
            <p:cNvSpPr/>
            <p:nvPr/>
          </p:nvSpPr>
          <p:spPr>
            <a:xfrm>
              <a:off x="3093850"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3"/>
            <p:cNvSpPr/>
            <p:nvPr/>
          </p:nvSpPr>
          <p:spPr>
            <a:xfrm>
              <a:off x="3093850"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3"/>
            <p:cNvSpPr/>
            <p:nvPr/>
          </p:nvSpPr>
          <p:spPr>
            <a:xfrm>
              <a:off x="3093850"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3"/>
            <p:cNvSpPr/>
            <p:nvPr/>
          </p:nvSpPr>
          <p:spPr>
            <a:xfrm>
              <a:off x="3093850"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3"/>
            <p:cNvSpPr/>
            <p:nvPr/>
          </p:nvSpPr>
          <p:spPr>
            <a:xfrm>
              <a:off x="309385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3"/>
            <p:cNvSpPr/>
            <p:nvPr/>
          </p:nvSpPr>
          <p:spPr>
            <a:xfrm>
              <a:off x="3093850"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3"/>
            <p:cNvSpPr/>
            <p:nvPr/>
          </p:nvSpPr>
          <p:spPr>
            <a:xfrm>
              <a:off x="324435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3"/>
            <p:cNvSpPr/>
            <p:nvPr/>
          </p:nvSpPr>
          <p:spPr>
            <a:xfrm>
              <a:off x="324435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3"/>
            <p:cNvSpPr/>
            <p:nvPr/>
          </p:nvSpPr>
          <p:spPr>
            <a:xfrm>
              <a:off x="324435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3"/>
            <p:cNvSpPr/>
            <p:nvPr/>
          </p:nvSpPr>
          <p:spPr>
            <a:xfrm>
              <a:off x="324435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3"/>
            <p:cNvSpPr/>
            <p:nvPr/>
          </p:nvSpPr>
          <p:spPr>
            <a:xfrm>
              <a:off x="324435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3"/>
            <p:cNvSpPr/>
            <p:nvPr/>
          </p:nvSpPr>
          <p:spPr>
            <a:xfrm>
              <a:off x="324435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3"/>
            <p:cNvSpPr/>
            <p:nvPr/>
          </p:nvSpPr>
          <p:spPr>
            <a:xfrm>
              <a:off x="324435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p3"/>
            <p:cNvSpPr/>
            <p:nvPr/>
          </p:nvSpPr>
          <p:spPr>
            <a:xfrm>
              <a:off x="324435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p3"/>
            <p:cNvSpPr/>
            <p:nvPr/>
          </p:nvSpPr>
          <p:spPr>
            <a:xfrm>
              <a:off x="33948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3"/>
            <p:cNvSpPr/>
            <p:nvPr/>
          </p:nvSpPr>
          <p:spPr>
            <a:xfrm>
              <a:off x="33948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3"/>
            <p:cNvSpPr/>
            <p:nvPr/>
          </p:nvSpPr>
          <p:spPr>
            <a:xfrm>
              <a:off x="33948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3"/>
            <p:cNvSpPr/>
            <p:nvPr/>
          </p:nvSpPr>
          <p:spPr>
            <a:xfrm>
              <a:off x="33948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3"/>
            <p:cNvSpPr/>
            <p:nvPr/>
          </p:nvSpPr>
          <p:spPr>
            <a:xfrm>
              <a:off x="33948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3"/>
            <p:cNvSpPr/>
            <p:nvPr/>
          </p:nvSpPr>
          <p:spPr>
            <a:xfrm>
              <a:off x="33948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3"/>
            <p:cNvSpPr/>
            <p:nvPr/>
          </p:nvSpPr>
          <p:spPr>
            <a:xfrm>
              <a:off x="35453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3"/>
            <p:cNvSpPr/>
            <p:nvPr/>
          </p:nvSpPr>
          <p:spPr>
            <a:xfrm>
              <a:off x="35453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3"/>
            <p:cNvSpPr/>
            <p:nvPr/>
          </p:nvSpPr>
          <p:spPr>
            <a:xfrm>
              <a:off x="35453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0" name="Google Shape;940;p3"/>
          <p:cNvGrpSpPr/>
          <p:nvPr/>
        </p:nvGrpSpPr>
        <p:grpSpPr>
          <a:xfrm rot="10800000">
            <a:off x="6367294" y="28698"/>
            <a:ext cx="2309820" cy="5086302"/>
            <a:chOff x="1287725" y="238125"/>
            <a:chExt cx="2379050" cy="5238750"/>
          </a:xfrm>
        </p:grpSpPr>
        <p:sp>
          <p:nvSpPr>
            <p:cNvPr id="941" name="Google Shape;941;p3"/>
            <p:cNvSpPr/>
            <p:nvPr/>
          </p:nvSpPr>
          <p:spPr>
            <a:xfrm>
              <a:off x="128772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3"/>
            <p:cNvSpPr/>
            <p:nvPr/>
          </p:nvSpPr>
          <p:spPr>
            <a:xfrm>
              <a:off x="128772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3"/>
            <p:cNvSpPr/>
            <p:nvPr/>
          </p:nvSpPr>
          <p:spPr>
            <a:xfrm>
              <a:off x="128772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3"/>
            <p:cNvSpPr/>
            <p:nvPr/>
          </p:nvSpPr>
          <p:spPr>
            <a:xfrm>
              <a:off x="128772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3"/>
            <p:cNvSpPr/>
            <p:nvPr/>
          </p:nvSpPr>
          <p:spPr>
            <a:xfrm>
              <a:off x="128772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3"/>
            <p:cNvSpPr/>
            <p:nvPr/>
          </p:nvSpPr>
          <p:spPr>
            <a:xfrm>
              <a:off x="128772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3"/>
            <p:cNvSpPr/>
            <p:nvPr/>
          </p:nvSpPr>
          <p:spPr>
            <a:xfrm>
              <a:off x="128772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3"/>
            <p:cNvSpPr/>
            <p:nvPr/>
          </p:nvSpPr>
          <p:spPr>
            <a:xfrm>
              <a:off x="128772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3"/>
            <p:cNvSpPr/>
            <p:nvPr/>
          </p:nvSpPr>
          <p:spPr>
            <a:xfrm>
              <a:off x="128772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3"/>
            <p:cNvSpPr/>
            <p:nvPr/>
          </p:nvSpPr>
          <p:spPr>
            <a:xfrm>
              <a:off x="128772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3"/>
            <p:cNvSpPr/>
            <p:nvPr/>
          </p:nvSpPr>
          <p:spPr>
            <a:xfrm>
              <a:off x="128772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
            <p:cNvSpPr/>
            <p:nvPr/>
          </p:nvSpPr>
          <p:spPr>
            <a:xfrm>
              <a:off x="128772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3"/>
            <p:cNvSpPr/>
            <p:nvPr/>
          </p:nvSpPr>
          <p:spPr>
            <a:xfrm>
              <a:off x="128772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3"/>
            <p:cNvSpPr/>
            <p:nvPr/>
          </p:nvSpPr>
          <p:spPr>
            <a:xfrm>
              <a:off x="128772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3"/>
            <p:cNvSpPr/>
            <p:nvPr/>
          </p:nvSpPr>
          <p:spPr>
            <a:xfrm>
              <a:off x="128772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3"/>
            <p:cNvSpPr/>
            <p:nvPr/>
          </p:nvSpPr>
          <p:spPr>
            <a:xfrm>
              <a:off x="14382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957;p3"/>
            <p:cNvSpPr/>
            <p:nvPr/>
          </p:nvSpPr>
          <p:spPr>
            <a:xfrm>
              <a:off x="14382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3"/>
            <p:cNvSpPr/>
            <p:nvPr/>
          </p:nvSpPr>
          <p:spPr>
            <a:xfrm>
              <a:off x="14382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959;p3"/>
            <p:cNvSpPr/>
            <p:nvPr/>
          </p:nvSpPr>
          <p:spPr>
            <a:xfrm>
              <a:off x="14382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 name="Google Shape;960;p3"/>
            <p:cNvSpPr/>
            <p:nvPr/>
          </p:nvSpPr>
          <p:spPr>
            <a:xfrm>
              <a:off x="15887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 name="Google Shape;961;p3"/>
            <p:cNvSpPr/>
            <p:nvPr/>
          </p:nvSpPr>
          <p:spPr>
            <a:xfrm>
              <a:off x="15887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962;p3"/>
            <p:cNvSpPr/>
            <p:nvPr/>
          </p:nvSpPr>
          <p:spPr>
            <a:xfrm>
              <a:off x="15887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 name="Google Shape;963;p3"/>
            <p:cNvSpPr/>
            <p:nvPr/>
          </p:nvSpPr>
          <p:spPr>
            <a:xfrm>
              <a:off x="15887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 name="Google Shape;964;p3"/>
            <p:cNvSpPr/>
            <p:nvPr/>
          </p:nvSpPr>
          <p:spPr>
            <a:xfrm>
              <a:off x="15887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 name="Google Shape;965;p3"/>
            <p:cNvSpPr/>
            <p:nvPr/>
          </p:nvSpPr>
          <p:spPr>
            <a:xfrm>
              <a:off x="15887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966;p3"/>
            <p:cNvSpPr/>
            <p:nvPr/>
          </p:nvSpPr>
          <p:spPr>
            <a:xfrm>
              <a:off x="15887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967;p3"/>
            <p:cNvSpPr/>
            <p:nvPr/>
          </p:nvSpPr>
          <p:spPr>
            <a:xfrm>
              <a:off x="15887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 name="Google Shape;968;p3"/>
            <p:cNvSpPr/>
            <p:nvPr/>
          </p:nvSpPr>
          <p:spPr>
            <a:xfrm>
              <a:off x="15887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 name="Google Shape;969;p3"/>
            <p:cNvSpPr/>
            <p:nvPr/>
          </p:nvSpPr>
          <p:spPr>
            <a:xfrm>
              <a:off x="15887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 name="Google Shape;970;p3"/>
            <p:cNvSpPr/>
            <p:nvPr/>
          </p:nvSpPr>
          <p:spPr>
            <a:xfrm>
              <a:off x="17392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971;p3"/>
            <p:cNvSpPr/>
            <p:nvPr/>
          </p:nvSpPr>
          <p:spPr>
            <a:xfrm>
              <a:off x="17392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 name="Google Shape;972;p3"/>
            <p:cNvSpPr/>
            <p:nvPr/>
          </p:nvSpPr>
          <p:spPr>
            <a:xfrm>
              <a:off x="17392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 name="Google Shape;973;p3"/>
            <p:cNvSpPr/>
            <p:nvPr/>
          </p:nvSpPr>
          <p:spPr>
            <a:xfrm>
              <a:off x="17392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974;p3"/>
            <p:cNvSpPr/>
            <p:nvPr/>
          </p:nvSpPr>
          <p:spPr>
            <a:xfrm>
              <a:off x="17392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975;p3"/>
            <p:cNvSpPr/>
            <p:nvPr/>
          </p:nvSpPr>
          <p:spPr>
            <a:xfrm>
              <a:off x="17392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3"/>
            <p:cNvSpPr/>
            <p:nvPr/>
          </p:nvSpPr>
          <p:spPr>
            <a:xfrm>
              <a:off x="17392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977;p3"/>
            <p:cNvSpPr/>
            <p:nvPr/>
          </p:nvSpPr>
          <p:spPr>
            <a:xfrm>
              <a:off x="17392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3"/>
            <p:cNvSpPr/>
            <p:nvPr/>
          </p:nvSpPr>
          <p:spPr>
            <a:xfrm>
              <a:off x="17392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 name="Google Shape;979;p3"/>
            <p:cNvSpPr/>
            <p:nvPr/>
          </p:nvSpPr>
          <p:spPr>
            <a:xfrm>
              <a:off x="17392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3"/>
            <p:cNvSpPr/>
            <p:nvPr/>
          </p:nvSpPr>
          <p:spPr>
            <a:xfrm>
              <a:off x="17392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981;p3"/>
            <p:cNvSpPr/>
            <p:nvPr/>
          </p:nvSpPr>
          <p:spPr>
            <a:xfrm>
              <a:off x="17392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3"/>
            <p:cNvSpPr/>
            <p:nvPr/>
          </p:nvSpPr>
          <p:spPr>
            <a:xfrm>
              <a:off x="17392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983;p3"/>
            <p:cNvSpPr/>
            <p:nvPr/>
          </p:nvSpPr>
          <p:spPr>
            <a:xfrm>
              <a:off x="17392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3"/>
            <p:cNvSpPr/>
            <p:nvPr/>
          </p:nvSpPr>
          <p:spPr>
            <a:xfrm>
              <a:off x="17392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3"/>
            <p:cNvSpPr/>
            <p:nvPr/>
          </p:nvSpPr>
          <p:spPr>
            <a:xfrm>
              <a:off x="17392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3"/>
            <p:cNvSpPr/>
            <p:nvPr/>
          </p:nvSpPr>
          <p:spPr>
            <a:xfrm>
              <a:off x="17392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3"/>
            <p:cNvSpPr/>
            <p:nvPr/>
          </p:nvSpPr>
          <p:spPr>
            <a:xfrm>
              <a:off x="188975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3"/>
            <p:cNvSpPr/>
            <p:nvPr/>
          </p:nvSpPr>
          <p:spPr>
            <a:xfrm>
              <a:off x="188975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3"/>
            <p:cNvSpPr/>
            <p:nvPr/>
          </p:nvSpPr>
          <p:spPr>
            <a:xfrm>
              <a:off x="188975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3"/>
            <p:cNvSpPr/>
            <p:nvPr/>
          </p:nvSpPr>
          <p:spPr>
            <a:xfrm>
              <a:off x="188975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3"/>
            <p:cNvSpPr/>
            <p:nvPr/>
          </p:nvSpPr>
          <p:spPr>
            <a:xfrm>
              <a:off x="188975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3"/>
            <p:cNvSpPr/>
            <p:nvPr/>
          </p:nvSpPr>
          <p:spPr>
            <a:xfrm>
              <a:off x="188975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3"/>
            <p:cNvSpPr/>
            <p:nvPr/>
          </p:nvSpPr>
          <p:spPr>
            <a:xfrm>
              <a:off x="188975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3"/>
            <p:cNvSpPr/>
            <p:nvPr/>
          </p:nvSpPr>
          <p:spPr>
            <a:xfrm>
              <a:off x="188975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3"/>
            <p:cNvSpPr/>
            <p:nvPr/>
          </p:nvSpPr>
          <p:spPr>
            <a:xfrm>
              <a:off x="188975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3"/>
            <p:cNvSpPr/>
            <p:nvPr/>
          </p:nvSpPr>
          <p:spPr>
            <a:xfrm>
              <a:off x="188975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3"/>
            <p:cNvSpPr/>
            <p:nvPr/>
          </p:nvSpPr>
          <p:spPr>
            <a:xfrm>
              <a:off x="188975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3"/>
            <p:cNvSpPr/>
            <p:nvPr/>
          </p:nvSpPr>
          <p:spPr>
            <a:xfrm>
              <a:off x="204027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3"/>
            <p:cNvSpPr/>
            <p:nvPr/>
          </p:nvSpPr>
          <p:spPr>
            <a:xfrm>
              <a:off x="204027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3"/>
            <p:cNvSpPr/>
            <p:nvPr/>
          </p:nvSpPr>
          <p:spPr>
            <a:xfrm>
              <a:off x="204027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3"/>
            <p:cNvSpPr/>
            <p:nvPr/>
          </p:nvSpPr>
          <p:spPr>
            <a:xfrm>
              <a:off x="204027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3"/>
            <p:cNvSpPr/>
            <p:nvPr/>
          </p:nvSpPr>
          <p:spPr>
            <a:xfrm>
              <a:off x="204027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3"/>
            <p:cNvSpPr/>
            <p:nvPr/>
          </p:nvSpPr>
          <p:spPr>
            <a:xfrm>
              <a:off x="204027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3"/>
            <p:cNvSpPr/>
            <p:nvPr/>
          </p:nvSpPr>
          <p:spPr>
            <a:xfrm>
              <a:off x="204027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
            <p:cNvSpPr/>
            <p:nvPr/>
          </p:nvSpPr>
          <p:spPr>
            <a:xfrm>
              <a:off x="204027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
            <p:cNvSpPr/>
            <p:nvPr/>
          </p:nvSpPr>
          <p:spPr>
            <a:xfrm>
              <a:off x="204027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
            <p:cNvSpPr/>
            <p:nvPr/>
          </p:nvSpPr>
          <p:spPr>
            <a:xfrm>
              <a:off x="204027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
            <p:cNvSpPr/>
            <p:nvPr/>
          </p:nvSpPr>
          <p:spPr>
            <a:xfrm>
              <a:off x="204027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
            <p:cNvSpPr/>
            <p:nvPr/>
          </p:nvSpPr>
          <p:spPr>
            <a:xfrm>
              <a:off x="204027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
            <p:cNvSpPr/>
            <p:nvPr/>
          </p:nvSpPr>
          <p:spPr>
            <a:xfrm>
              <a:off x="204027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
            <p:cNvSpPr/>
            <p:nvPr/>
          </p:nvSpPr>
          <p:spPr>
            <a:xfrm>
              <a:off x="21907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 name="Google Shape;1012;p3"/>
            <p:cNvSpPr/>
            <p:nvPr/>
          </p:nvSpPr>
          <p:spPr>
            <a:xfrm>
              <a:off x="21907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3"/>
            <p:cNvSpPr/>
            <p:nvPr/>
          </p:nvSpPr>
          <p:spPr>
            <a:xfrm>
              <a:off x="21907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
            <p:cNvSpPr/>
            <p:nvPr/>
          </p:nvSpPr>
          <p:spPr>
            <a:xfrm>
              <a:off x="21907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
            <p:cNvSpPr/>
            <p:nvPr/>
          </p:nvSpPr>
          <p:spPr>
            <a:xfrm>
              <a:off x="21907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
            <p:cNvSpPr/>
            <p:nvPr/>
          </p:nvSpPr>
          <p:spPr>
            <a:xfrm>
              <a:off x="2190775"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
            <p:cNvSpPr/>
            <p:nvPr/>
          </p:nvSpPr>
          <p:spPr>
            <a:xfrm>
              <a:off x="21907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
            <p:cNvSpPr/>
            <p:nvPr/>
          </p:nvSpPr>
          <p:spPr>
            <a:xfrm>
              <a:off x="21907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
            <p:cNvSpPr/>
            <p:nvPr/>
          </p:nvSpPr>
          <p:spPr>
            <a:xfrm>
              <a:off x="2190775"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
            <p:cNvSpPr/>
            <p:nvPr/>
          </p:nvSpPr>
          <p:spPr>
            <a:xfrm>
              <a:off x="234130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
            <p:cNvSpPr/>
            <p:nvPr/>
          </p:nvSpPr>
          <p:spPr>
            <a:xfrm>
              <a:off x="234130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
            <p:cNvSpPr/>
            <p:nvPr/>
          </p:nvSpPr>
          <p:spPr>
            <a:xfrm>
              <a:off x="234130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
            <p:cNvSpPr/>
            <p:nvPr/>
          </p:nvSpPr>
          <p:spPr>
            <a:xfrm>
              <a:off x="234130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
            <p:cNvSpPr/>
            <p:nvPr/>
          </p:nvSpPr>
          <p:spPr>
            <a:xfrm>
              <a:off x="234130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
            <p:cNvSpPr/>
            <p:nvPr/>
          </p:nvSpPr>
          <p:spPr>
            <a:xfrm>
              <a:off x="234130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
            <p:cNvSpPr/>
            <p:nvPr/>
          </p:nvSpPr>
          <p:spPr>
            <a:xfrm>
              <a:off x="234130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
            <p:cNvSpPr/>
            <p:nvPr/>
          </p:nvSpPr>
          <p:spPr>
            <a:xfrm>
              <a:off x="234130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
            <p:cNvSpPr/>
            <p:nvPr/>
          </p:nvSpPr>
          <p:spPr>
            <a:xfrm>
              <a:off x="249180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
            <p:cNvSpPr/>
            <p:nvPr/>
          </p:nvSpPr>
          <p:spPr>
            <a:xfrm>
              <a:off x="249180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
            <p:cNvSpPr/>
            <p:nvPr/>
          </p:nvSpPr>
          <p:spPr>
            <a:xfrm>
              <a:off x="249180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
            <p:cNvSpPr/>
            <p:nvPr/>
          </p:nvSpPr>
          <p:spPr>
            <a:xfrm>
              <a:off x="249180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
            <p:cNvSpPr/>
            <p:nvPr/>
          </p:nvSpPr>
          <p:spPr>
            <a:xfrm>
              <a:off x="24918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
            <p:cNvSpPr/>
            <p:nvPr/>
          </p:nvSpPr>
          <p:spPr>
            <a:xfrm>
              <a:off x="264232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
            <p:cNvSpPr/>
            <p:nvPr/>
          </p:nvSpPr>
          <p:spPr>
            <a:xfrm>
              <a:off x="264232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
            <p:cNvSpPr/>
            <p:nvPr/>
          </p:nvSpPr>
          <p:spPr>
            <a:xfrm>
              <a:off x="264232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
            <p:cNvSpPr/>
            <p:nvPr/>
          </p:nvSpPr>
          <p:spPr>
            <a:xfrm>
              <a:off x="264232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
            <p:cNvSpPr/>
            <p:nvPr/>
          </p:nvSpPr>
          <p:spPr>
            <a:xfrm>
              <a:off x="264232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3"/>
            <p:cNvSpPr/>
            <p:nvPr/>
          </p:nvSpPr>
          <p:spPr>
            <a:xfrm>
              <a:off x="2792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
            <p:cNvSpPr/>
            <p:nvPr/>
          </p:nvSpPr>
          <p:spPr>
            <a:xfrm>
              <a:off x="294332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
            <p:cNvSpPr/>
            <p:nvPr/>
          </p:nvSpPr>
          <p:spPr>
            <a:xfrm>
              <a:off x="294332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3"/>
            <p:cNvSpPr/>
            <p:nvPr/>
          </p:nvSpPr>
          <p:spPr>
            <a:xfrm>
              <a:off x="3093850"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3"/>
            <p:cNvSpPr/>
            <p:nvPr/>
          </p:nvSpPr>
          <p:spPr>
            <a:xfrm>
              <a:off x="33948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3" name="Google Shape;1043;p3"/>
            <p:cNvSpPr/>
            <p:nvPr/>
          </p:nvSpPr>
          <p:spPr>
            <a:xfrm>
              <a:off x="35453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030990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400"/>
        <p:cNvGrpSpPr/>
        <p:nvPr/>
      </p:nvGrpSpPr>
      <p:grpSpPr>
        <a:xfrm>
          <a:off x="0" y="0"/>
          <a:ext cx="0" cy="0"/>
          <a:chOff x="0" y="0"/>
          <a:chExt cx="0" cy="0"/>
        </a:xfrm>
      </p:grpSpPr>
      <p:sp>
        <p:nvSpPr>
          <p:cNvPr id="2401" name="Google Shape;2401;p8"/>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grpSp>
        <p:nvGrpSpPr>
          <p:cNvPr id="2402" name="Google Shape;2402;p8"/>
          <p:cNvGrpSpPr/>
          <p:nvPr/>
        </p:nvGrpSpPr>
        <p:grpSpPr>
          <a:xfrm rot="10800000">
            <a:off x="8851487" y="28707"/>
            <a:ext cx="264012" cy="5086302"/>
            <a:chOff x="5307800" y="238125"/>
            <a:chExt cx="271925" cy="5238750"/>
          </a:xfrm>
        </p:grpSpPr>
        <p:sp>
          <p:nvSpPr>
            <p:cNvPr id="2403" name="Google Shape;2403;p8"/>
            <p:cNvSpPr/>
            <p:nvPr/>
          </p:nvSpPr>
          <p:spPr>
            <a:xfrm>
              <a:off x="5307800" y="2381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4" name="Google Shape;2404;p8"/>
            <p:cNvSpPr/>
            <p:nvPr/>
          </p:nvSpPr>
          <p:spPr>
            <a:xfrm>
              <a:off x="5307800"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5" name="Google Shape;2405;p8"/>
            <p:cNvSpPr/>
            <p:nvPr/>
          </p:nvSpPr>
          <p:spPr>
            <a:xfrm>
              <a:off x="5307800"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6" name="Google Shape;2406;p8"/>
            <p:cNvSpPr/>
            <p:nvPr/>
          </p:nvSpPr>
          <p:spPr>
            <a:xfrm>
              <a:off x="5307800" y="6896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7" name="Google Shape;2407;p8"/>
            <p:cNvSpPr/>
            <p:nvPr/>
          </p:nvSpPr>
          <p:spPr>
            <a:xfrm>
              <a:off x="5307800" y="8401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8" name="Google Shape;2408;p8"/>
            <p:cNvSpPr/>
            <p:nvPr/>
          </p:nvSpPr>
          <p:spPr>
            <a:xfrm>
              <a:off x="5307800"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9" name="Google Shape;2409;p8"/>
            <p:cNvSpPr/>
            <p:nvPr/>
          </p:nvSpPr>
          <p:spPr>
            <a:xfrm>
              <a:off x="5307800" y="11411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0" name="Google Shape;2410;p8"/>
            <p:cNvSpPr/>
            <p:nvPr/>
          </p:nvSpPr>
          <p:spPr>
            <a:xfrm>
              <a:off x="5307800"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1" name="Google Shape;2411;p8"/>
            <p:cNvSpPr/>
            <p:nvPr/>
          </p:nvSpPr>
          <p:spPr>
            <a:xfrm>
              <a:off x="5307800"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2" name="Google Shape;2412;p8"/>
            <p:cNvSpPr/>
            <p:nvPr/>
          </p:nvSpPr>
          <p:spPr>
            <a:xfrm>
              <a:off x="5307800"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3" name="Google Shape;2413;p8"/>
            <p:cNvSpPr/>
            <p:nvPr/>
          </p:nvSpPr>
          <p:spPr>
            <a:xfrm>
              <a:off x="5307800" y="17432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4" name="Google Shape;2414;p8"/>
            <p:cNvSpPr/>
            <p:nvPr/>
          </p:nvSpPr>
          <p:spPr>
            <a:xfrm>
              <a:off x="5307800" y="18937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5" name="Google Shape;2415;p8"/>
            <p:cNvSpPr/>
            <p:nvPr/>
          </p:nvSpPr>
          <p:spPr>
            <a:xfrm>
              <a:off x="5307800"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8"/>
            <p:cNvSpPr/>
            <p:nvPr/>
          </p:nvSpPr>
          <p:spPr>
            <a:xfrm>
              <a:off x="5307800" y="21947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7" name="Google Shape;2417;p8"/>
            <p:cNvSpPr/>
            <p:nvPr/>
          </p:nvSpPr>
          <p:spPr>
            <a:xfrm>
              <a:off x="5307800"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8" name="Google Shape;2418;p8"/>
            <p:cNvSpPr/>
            <p:nvPr/>
          </p:nvSpPr>
          <p:spPr>
            <a:xfrm>
              <a:off x="5307800" y="24957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9" name="Google Shape;2419;p8"/>
            <p:cNvSpPr/>
            <p:nvPr/>
          </p:nvSpPr>
          <p:spPr>
            <a:xfrm>
              <a:off x="5307800"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0" name="Google Shape;2420;p8"/>
            <p:cNvSpPr/>
            <p:nvPr/>
          </p:nvSpPr>
          <p:spPr>
            <a:xfrm>
              <a:off x="5307800"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1" name="Google Shape;2421;p8"/>
            <p:cNvSpPr/>
            <p:nvPr/>
          </p:nvSpPr>
          <p:spPr>
            <a:xfrm>
              <a:off x="5307800" y="29473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2" name="Google Shape;2422;p8"/>
            <p:cNvSpPr/>
            <p:nvPr/>
          </p:nvSpPr>
          <p:spPr>
            <a:xfrm>
              <a:off x="5307800"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3" name="Google Shape;2423;p8"/>
            <p:cNvSpPr/>
            <p:nvPr/>
          </p:nvSpPr>
          <p:spPr>
            <a:xfrm>
              <a:off x="5307800"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4" name="Google Shape;2424;p8"/>
            <p:cNvSpPr/>
            <p:nvPr/>
          </p:nvSpPr>
          <p:spPr>
            <a:xfrm>
              <a:off x="5307800" y="33988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5" name="Google Shape;2425;p8"/>
            <p:cNvSpPr/>
            <p:nvPr/>
          </p:nvSpPr>
          <p:spPr>
            <a:xfrm>
              <a:off x="5307800"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6" name="Google Shape;2426;p8"/>
            <p:cNvSpPr/>
            <p:nvPr/>
          </p:nvSpPr>
          <p:spPr>
            <a:xfrm>
              <a:off x="5307800"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7" name="Google Shape;2427;p8"/>
            <p:cNvSpPr/>
            <p:nvPr/>
          </p:nvSpPr>
          <p:spPr>
            <a:xfrm>
              <a:off x="5307800"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8" name="Google Shape;2428;p8"/>
            <p:cNvSpPr/>
            <p:nvPr/>
          </p:nvSpPr>
          <p:spPr>
            <a:xfrm>
              <a:off x="5307800" y="40008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9" name="Google Shape;2429;p8"/>
            <p:cNvSpPr/>
            <p:nvPr/>
          </p:nvSpPr>
          <p:spPr>
            <a:xfrm>
              <a:off x="5307800"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0" name="Google Shape;2430;p8"/>
            <p:cNvSpPr/>
            <p:nvPr/>
          </p:nvSpPr>
          <p:spPr>
            <a:xfrm>
              <a:off x="5307800"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1" name="Google Shape;2431;p8"/>
            <p:cNvSpPr/>
            <p:nvPr/>
          </p:nvSpPr>
          <p:spPr>
            <a:xfrm>
              <a:off x="5307800" y="44524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2" name="Google Shape;2432;p8"/>
            <p:cNvSpPr/>
            <p:nvPr/>
          </p:nvSpPr>
          <p:spPr>
            <a:xfrm>
              <a:off x="5307800" y="46029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3" name="Google Shape;2433;p8"/>
            <p:cNvSpPr/>
            <p:nvPr/>
          </p:nvSpPr>
          <p:spPr>
            <a:xfrm>
              <a:off x="5307800"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4" name="Google Shape;2434;p8"/>
            <p:cNvSpPr/>
            <p:nvPr/>
          </p:nvSpPr>
          <p:spPr>
            <a:xfrm>
              <a:off x="5307800" y="49039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5" name="Google Shape;2435;p8"/>
            <p:cNvSpPr/>
            <p:nvPr/>
          </p:nvSpPr>
          <p:spPr>
            <a:xfrm>
              <a:off x="5307800"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6" name="Google Shape;2436;p8"/>
            <p:cNvSpPr/>
            <p:nvPr/>
          </p:nvSpPr>
          <p:spPr>
            <a:xfrm>
              <a:off x="5307800"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7" name="Google Shape;2437;p8"/>
            <p:cNvSpPr/>
            <p:nvPr/>
          </p:nvSpPr>
          <p:spPr>
            <a:xfrm>
              <a:off x="5307800" y="535547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8" name="Google Shape;2438;p8"/>
            <p:cNvSpPr/>
            <p:nvPr/>
          </p:nvSpPr>
          <p:spPr>
            <a:xfrm>
              <a:off x="5458325" y="2381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9" name="Google Shape;2439;p8"/>
            <p:cNvSpPr/>
            <p:nvPr/>
          </p:nvSpPr>
          <p:spPr>
            <a:xfrm>
              <a:off x="5458325" y="53912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0" name="Google Shape;2440;p8"/>
            <p:cNvSpPr/>
            <p:nvPr/>
          </p:nvSpPr>
          <p:spPr>
            <a:xfrm>
              <a:off x="5458325"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1" name="Google Shape;2441;p8"/>
            <p:cNvSpPr/>
            <p:nvPr/>
          </p:nvSpPr>
          <p:spPr>
            <a:xfrm>
              <a:off x="5458325" y="11411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2" name="Google Shape;2442;p8"/>
            <p:cNvSpPr/>
            <p:nvPr/>
          </p:nvSpPr>
          <p:spPr>
            <a:xfrm>
              <a:off x="5458325" y="14422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3" name="Google Shape;2443;p8"/>
            <p:cNvSpPr/>
            <p:nvPr/>
          </p:nvSpPr>
          <p:spPr>
            <a:xfrm>
              <a:off x="5458325" y="15927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4" name="Google Shape;2444;p8"/>
            <p:cNvSpPr/>
            <p:nvPr/>
          </p:nvSpPr>
          <p:spPr>
            <a:xfrm>
              <a:off x="5458325" y="21947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5" name="Google Shape;2445;p8"/>
            <p:cNvSpPr/>
            <p:nvPr/>
          </p:nvSpPr>
          <p:spPr>
            <a:xfrm>
              <a:off x="5458325" y="23452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6" name="Google Shape;2446;p8"/>
            <p:cNvSpPr/>
            <p:nvPr/>
          </p:nvSpPr>
          <p:spPr>
            <a:xfrm>
              <a:off x="5458325" y="24957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7" name="Google Shape;2447;p8"/>
            <p:cNvSpPr/>
            <p:nvPr/>
          </p:nvSpPr>
          <p:spPr>
            <a:xfrm>
              <a:off x="5458325" y="26462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8" name="Google Shape;2448;p8"/>
            <p:cNvSpPr/>
            <p:nvPr/>
          </p:nvSpPr>
          <p:spPr>
            <a:xfrm>
              <a:off x="5458325" y="294730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9" name="Google Shape;2449;p8"/>
            <p:cNvSpPr/>
            <p:nvPr/>
          </p:nvSpPr>
          <p:spPr>
            <a:xfrm>
              <a:off x="5458325" y="32483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0" name="Google Shape;2450;p8"/>
            <p:cNvSpPr/>
            <p:nvPr/>
          </p:nvSpPr>
          <p:spPr>
            <a:xfrm>
              <a:off x="5458325" y="33988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1" name="Google Shape;2451;p8"/>
            <p:cNvSpPr/>
            <p:nvPr/>
          </p:nvSpPr>
          <p:spPr>
            <a:xfrm>
              <a:off x="5458325"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2" name="Google Shape;2452;p8"/>
            <p:cNvSpPr/>
            <p:nvPr/>
          </p:nvSpPr>
          <p:spPr>
            <a:xfrm>
              <a:off x="5458325" y="38503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3" name="Google Shape;2453;p8"/>
            <p:cNvSpPr/>
            <p:nvPr/>
          </p:nvSpPr>
          <p:spPr>
            <a:xfrm>
              <a:off x="5458325" y="4000875"/>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4" name="Google Shape;2454;p8"/>
            <p:cNvSpPr/>
            <p:nvPr/>
          </p:nvSpPr>
          <p:spPr>
            <a:xfrm>
              <a:off x="5458325" y="41514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5" name="Google Shape;2455;p8"/>
            <p:cNvSpPr/>
            <p:nvPr/>
          </p:nvSpPr>
          <p:spPr>
            <a:xfrm>
              <a:off x="5458325"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6" name="Google Shape;2456;p8"/>
            <p:cNvSpPr/>
            <p:nvPr/>
          </p:nvSpPr>
          <p:spPr>
            <a:xfrm>
              <a:off x="5458325" y="47534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7" name="Google Shape;2457;p8"/>
            <p:cNvSpPr/>
            <p:nvPr/>
          </p:nvSpPr>
          <p:spPr>
            <a:xfrm>
              <a:off x="5458325" y="5054450"/>
              <a:ext cx="121400" cy="121425"/>
            </a:xfrm>
            <a:custGeom>
              <a:avLst/>
              <a:gdLst/>
              <a:ahLst/>
              <a:cxnLst/>
              <a:rect l="l" t="t" r="r" b="b"/>
              <a:pathLst>
                <a:path w="4856" h="4857"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8" name="Google Shape;2458;p8"/>
            <p:cNvSpPr/>
            <p:nvPr/>
          </p:nvSpPr>
          <p:spPr>
            <a:xfrm>
              <a:off x="5458325"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9" name="Google Shape;2459;p8"/>
            <p:cNvSpPr/>
            <p:nvPr/>
          </p:nvSpPr>
          <p:spPr>
            <a:xfrm>
              <a:off x="5458325" y="535547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1597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60" name="Google Shape;2460;p8"/>
          <p:cNvGrpSpPr/>
          <p:nvPr/>
        </p:nvGrpSpPr>
        <p:grpSpPr>
          <a:xfrm rot="10800000">
            <a:off x="7828571" y="28707"/>
            <a:ext cx="1140783" cy="5086302"/>
            <a:chOff x="5458325" y="238125"/>
            <a:chExt cx="1174975" cy="5238750"/>
          </a:xfrm>
        </p:grpSpPr>
        <p:sp>
          <p:nvSpPr>
            <p:cNvPr id="2461" name="Google Shape;2461;p8"/>
            <p:cNvSpPr/>
            <p:nvPr/>
          </p:nvSpPr>
          <p:spPr>
            <a:xfrm>
              <a:off x="5458325"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2" name="Google Shape;2462;p8"/>
            <p:cNvSpPr/>
            <p:nvPr/>
          </p:nvSpPr>
          <p:spPr>
            <a:xfrm>
              <a:off x="5458325" y="6896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3" name="Google Shape;2463;p8"/>
            <p:cNvSpPr/>
            <p:nvPr/>
          </p:nvSpPr>
          <p:spPr>
            <a:xfrm>
              <a:off x="5458325" y="8401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4" name="Google Shape;2464;p8"/>
            <p:cNvSpPr/>
            <p:nvPr/>
          </p:nvSpPr>
          <p:spPr>
            <a:xfrm>
              <a:off x="5458325"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5" name="Google Shape;2465;p8"/>
            <p:cNvSpPr/>
            <p:nvPr/>
          </p:nvSpPr>
          <p:spPr>
            <a:xfrm>
              <a:off x="5458325" y="17432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6" name="Google Shape;2466;p8"/>
            <p:cNvSpPr/>
            <p:nvPr/>
          </p:nvSpPr>
          <p:spPr>
            <a:xfrm>
              <a:off x="5458325" y="18937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7" name="Google Shape;2467;p8"/>
            <p:cNvSpPr/>
            <p:nvPr/>
          </p:nvSpPr>
          <p:spPr>
            <a:xfrm>
              <a:off x="5458325"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8" name="Google Shape;2468;p8"/>
            <p:cNvSpPr/>
            <p:nvPr/>
          </p:nvSpPr>
          <p:spPr>
            <a:xfrm>
              <a:off x="5458325"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9" name="Google Shape;2469;p8"/>
            <p:cNvSpPr/>
            <p:nvPr/>
          </p:nvSpPr>
          <p:spPr>
            <a:xfrm>
              <a:off x="5458325" y="30978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0" name="Google Shape;2470;p8"/>
            <p:cNvSpPr/>
            <p:nvPr/>
          </p:nvSpPr>
          <p:spPr>
            <a:xfrm>
              <a:off x="5458325" y="35493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1" name="Google Shape;2471;p8"/>
            <p:cNvSpPr/>
            <p:nvPr/>
          </p:nvSpPr>
          <p:spPr>
            <a:xfrm>
              <a:off x="5458325" y="430190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2" name="Google Shape;2472;p8"/>
            <p:cNvSpPr/>
            <p:nvPr/>
          </p:nvSpPr>
          <p:spPr>
            <a:xfrm>
              <a:off x="5458325"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3" name="Google Shape;2473;p8"/>
            <p:cNvSpPr/>
            <p:nvPr/>
          </p:nvSpPr>
          <p:spPr>
            <a:xfrm>
              <a:off x="5458325" y="4903950"/>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4" name="Google Shape;2474;p8"/>
            <p:cNvSpPr/>
            <p:nvPr/>
          </p:nvSpPr>
          <p:spPr>
            <a:xfrm>
              <a:off x="560882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5" name="Google Shape;2475;p8"/>
            <p:cNvSpPr/>
            <p:nvPr/>
          </p:nvSpPr>
          <p:spPr>
            <a:xfrm>
              <a:off x="560882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6" name="Google Shape;2476;p8"/>
            <p:cNvSpPr/>
            <p:nvPr/>
          </p:nvSpPr>
          <p:spPr>
            <a:xfrm>
              <a:off x="560882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7" name="Google Shape;2477;p8"/>
            <p:cNvSpPr/>
            <p:nvPr/>
          </p:nvSpPr>
          <p:spPr>
            <a:xfrm>
              <a:off x="5608825"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8" name="Google Shape;2478;p8"/>
            <p:cNvSpPr/>
            <p:nvPr/>
          </p:nvSpPr>
          <p:spPr>
            <a:xfrm>
              <a:off x="560882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9" name="Google Shape;2479;p8"/>
            <p:cNvSpPr/>
            <p:nvPr/>
          </p:nvSpPr>
          <p:spPr>
            <a:xfrm>
              <a:off x="560882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0" name="Google Shape;2480;p8"/>
            <p:cNvSpPr/>
            <p:nvPr/>
          </p:nvSpPr>
          <p:spPr>
            <a:xfrm>
              <a:off x="560882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1" name="Google Shape;2481;p8"/>
            <p:cNvSpPr/>
            <p:nvPr/>
          </p:nvSpPr>
          <p:spPr>
            <a:xfrm>
              <a:off x="5608825"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2" name="Google Shape;2482;p8"/>
            <p:cNvSpPr/>
            <p:nvPr/>
          </p:nvSpPr>
          <p:spPr>
            <a:xfrm>
              <a:off x="560882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3" name="Google Shape;2483;p8"/>
            <p:cNvSpPr/>
            <p:nvPr/>
          </p:nvSpPr>
          <p:spPr>
            <a:xfrm>
              <a:off x="5608825"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4" name="Google Shape;2484;p8"/>
            <p:cNvSpPr/>
            <p:nvPr/>
          </p:nvSpPr>
          <p:spPr>
            <a:xfrm>
              <a:off x="560882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5" name="Google Shape;2485;p8"/>
            <p:cNvSpPr/>
            <p:nvPr/>
          </p:nvSpPr>
          <p:spPr>
            <a:xfrm>
              <a:off x="560882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6" name="Google Shape;2486;p8"/>
            <p:cNvSpPr/>
            <p:nvPr/>
          </p:nvSpPr>
          <p:spPr>
            <a:xfrm>
              <a:off x="560882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7" name="Google Shape;2487;p8"/>
            <p:cNvSpPr/>
            <p:nvPr/>
          </p:nvSpPr>
          <p:spPr>
            <a:xfrm>
              <a:off x="560882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8" name="Google Shape;2488;p8"/>
            <p:cNvSpPr/>
            <p:nvPr/>
          </p:nvSpPr>
          <p:spPr>
            <a:xfrm>
              <a:off x="560882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9" name="Google Shape;2489;p8"/>
            <p:cNvSpPr/>
            <p:nvPr/>
          </p:nvSpPr>
          <p:spPr>
            <a:xfrm>
              <a:off x="5608825"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0" name="Google Shape;2490;p8"/>
            <p:cNvSpPr/>
            <p:nvPr/>
          </p:nvSpPr>
          <p:spPr>
            <a:xfrm>
              <a:off x="560882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1" name="Google Shape;2491;p8"/>
            <p:cNvSpPr/>
            <p:nvPr/>
          </p:nvSpPr>
          <p:spPr>
            <a:xfrm>
              <a:off x="560882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2" name="Google Shape;2492;p8"/>
            <p:cNvSpPr/>
            <p:nvPr/>
          </p:nvSpPr>
          <p:spPr>
            <a:xfrm>
              <a:off x="560882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3" name="Google Shape;2493;p8"/>
            <p:cNvSpPr/>
            <p:nvPr/>
          </p:nvSpPr>
          <p:spPr>
            <a:xfrm>
              <a:off x="560882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4" name="Google Shape;2494;p8"/>
            <p:cNvSpPr/>
            <p:nvPr/>
          </p:nvSpPr>
          <p:spPr>
            <a:xfrm>
              <a:off x="560882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5" name="Google Shape;2495;p8"/>
            <p:cNvSpPr/>
            <p:nvPr/>
          </p:nvSpPr>
          <p:spPr>
            <a:xfrm>
              <a:off x="5608825"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6" name="Google Shape;2496;p8"/>
            <p:cNvSpPr/>
            <p:nvPr/>
          </p:nvSpPr>
          <p:spPr>
            <a:xfrm>
              <a:off x="560882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7" name="Google Shape;2497;p8"/>
            <p:cNvSpPr/>
            <p:nvPr/>
          </p:nvSpPr>
          <p:spPr>
            <a:xfrm>
              <a:off x="560882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8" name="Google Shape;2498;p8"/>
            <p:cNvSpPr/>
            <p:nvPr/>
          </p:nvSpPr>
          <p:spPr>
            <a:xfrm>
              <a:off x="560882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9" name="Google Shape;2499;p8"/>
            <p:cNvSpPr/>
            <p:nvPr/>
          </p:nvSpPr>
          <p:spPr>
            <a:xfrm>
              <a:off x="560882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0" name="Google Shape;2500;p8"/>
            <p:cNvSpPr/>
            <p:nvPr/>
          </p:nvSpPr>
          <p:spPr>
            <a:xfrm>
              <a:off x="5608825"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1" name="Google Shape;2501;p8"/>
            <p:cNvSpPr/>
            <p:nvPr/>
          </p:nvSpPr>
          <p:spPr>
            <a:xfrm>
              <a:off x="560882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2" name="Google Shape;2502;p8"/>
            <p:cNvSpPr/>
            <p:nvPr/>
          </p:nvSpPr>
          <p:spPr>
            <a:xfrm>
              <a:off x="560882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3" name="Google Shape;2503;p8"/>
            <p:cNvSpPr/>
            <p:nvPr/>
          </p:nvSpPr>
          <p:spPr>
            <a:xfrm>
              <a:off x="560882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4" name="Google Shape;2504;p8"/>
            <p:cNvSpPr/>
            <p:nvPr/>
          </p:nvSpPr>
          <p:spPr>
            <a:xfrm>
              <a:off x="5608825"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5" name="Google Shape;2505;p8"/>
            <p:cNvSpPr/>
            <p:nvPr/>
          </p:nvSpPr>
          <p:spPr>
            <a:xfrm>
              <a:off x="5759350"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6" name="Google Shape;2506;p8"/>
            <p:cNvSpPr/>
            <p:nvPr/>
          </p:nvSpPr>
          <p:spPr>
            <a:xfrm>
              <a:off x="5759350"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7" name="Google Shape;2507;p8"/>
            <p:cNvSpPr/>
            <p:nvPr/>
          </p:nvSpPr>
          <p:spPr>
            <a:xfrm>
              <a:off x="5759350"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8" name="Google Shape;2508;p8"/>
            <p:cNvSpPr/>
            <p:nvPr/>
          </p:nvSpPr>
          <p:spPr>
            <a:xfrm>
              <a:off x="5759350"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9" name="Google Shape;2509;p8"/>
            <p:cNvSpPr/>
            <p:nvPr/>
          </p:nvSpPr>
          <p:spPr>
            <a:xfrm>
              <a:off x="5759350"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0" name="Google Shape;2510;p8"/>
            <p:cNvSpPr/>
            <p:nvPr/>
          </p:nvSpPr>
          <p:spPr>
            <a:xfrm>
              <a:off x="5759350"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1" name="Google Shape;2511;p8"/>
            <p:cNvSpPr/>
            <p:nvPr/>
          </p:nvSpPr>
          <p:spPr>
            <a:xfrm>
              <a:off x="5759350"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2" name="Google Shape;2512;p8"/>
            <p:cNvSpPr/>
            <p:nvPr/>
          </p:nvSpPr>
          <p:spPr>
            <a:xfrm>
              <a:off x="5759350"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3" name="Google Shape;2513;p8"/>
            <p:cNvSpPr/>
            <p:nvPr/>
          </p:nvSpPr>
          <p:spPr>
            <a:xfrm>
              <a:off x="5759350"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4" name="Google Shape;2514;p8"/>
            <p:cNvSpPr/>
            <p:nvPr/>
          </p:nvSpPr>
          <p:spPr>
            <a:xfrm>
              <a:off x="5759350"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5" name="Google Shape;2515;p8"/>
            <p:cNvSpPr/>
            <p:nvPr/>
          </p:nvSpPr>
          <p:spPr>
            <a:xfrm>
              <a:off x="5759350"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6" name="Google Shape;2516;p8"/>
            <p:cNvSpPr/>
            <p:nvPr/>
          </p:nvSpPr>
          <p:spPr>
            <a:xfrm>
              <a:off x="590985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7" name="Google Shape;2517;p8"/>
            <p:cNvSpPr/>
            <p:nvPr/>
          </p:nvSpPr>
          <p:spPr>
            <a:xfrm>
              <a:off x="5909850"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8" name="Google Shape;2518;p8"/>
            <p:cNvSpPr/>
            <p:nvPr/>
          </p:nvSpPr>
          <p:spPr>
            <a:xfrm>
              <a:off x="5909850"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9" name="Google Shape;2519;p8"/>
            <p:cNvSpPr/>
            <p:nvPr/>
          </p:nvSpPr>
          <p:spPr>
            <a:xfrm>
              <a:off x="6060375"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0" name="Google Shape;2520;p8"/>
            <p:cNvSpPr/>
            <p:nvPr/>
          </p:nvSpPr>
          <p:spPr>
            <a:xfrm>
              <a:off x="6210875"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1" name="Google Shape;2521;p8"/>
            <p:cNvSpPr/>
            <p:nvPr/>
          </p:nvSpPr>
          <p:spPr>
            <a:xfrm>
              <a:off x="6210875"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2" name="Google Shape;2522;p8"/>
            <p:cNvSpPr/>
            <p:nvPr/>
          </p:nvSpPr>
          <p:spPr>
            <a:xfrm>
              <a:off x="6511900" y="9906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0B8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23" name="Google Shape;2523;p8"/>
          <p:cNvGrpSpPr/>
          <p:nvPr/>
        </p:nvGrpSpPr>
        <p:grpSpPr>
          <a:xfrm rot="10800000">
            <a:off x="7682451" y="28707"/>
            <a:ext cx="994639" cy="4940182"/>
            <a:chOff x="5759350" y="388625"/>
            <a:chExt cx="1024450" cy="5088250"/>
          </a:xfrm>
        </p:grpSpPr>
        <p:sp>
          <p:nvSpPr>
            <p:cNvPr id="2524" name="Google Shape;2524;p8"/>
            <p:cNvSpPr/>
            <p:nvPr/>
          </p:nvSpPr>
          <p:spPr>
            <a:xfrm>
              <a:off x="5759350"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5" name="Google Shape;2525;p8"/>
            <p:cNvSpPr/>
            <p:nvPr/>
          </p:nvSpPr>
          <p:spPr>
            <a:xfrm>
              <a:off x="5759350"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6" name="Google Shape;2526;p8"/>
            <p:cNvSpPr/>
            <p:nvPr/>
          </p:nvSpPr>
          <p:spPr>
            <a:xfrm>
              <a:off x="5759350"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7" name="Google Shape;2527;p8"/>
            <p:cNvSpPr/>
            <p:nvPr/>
          </p:nvSpPr>
          <p:spPr>
            <a:xfrm>
              <a:off x="5759350"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8" name="Google Shape;2528;p8"/>
            <p:cNvSpPr/>
            <p:nvPr/>
          </p:nvSpPr>
          <p:spPr>
            <a:xfrm>
              <a:off x="5759350"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9" name="Google Shape;2529;p8"/>
            <p:cNvSpPr/>
            <p:nvPr/>
          </p:nvSpPr>
          <p:spPr>
            <a:xfrm>
              <a:off x="5759350"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0" name="Google Shape;2530;p8"/>
            <p:cNvSpPr/>
            <p:nvPr/>
          </p:nvSpPr>
          <p:spPr>
            <a:xfrm>
              <a:off x="5759350"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1" name="Google Shape;2531;p8"/>
            <p:cNvSpPr/>
            <p:nvPr/>
          </p:nvSpPr>
          <p:spPr>
            <a:xfrm>
              <a:off x="5909850"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2" name="Google Shape;2532;p8"/>
            <p:cNvSpPr/>
            <p:nvPr/>
          </p:nvSpPr>
          <p:spPr>
            <a:xfrm>
              <a:off x="5909850"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3" name="Google Shape;2533;p8"/>
            <p:cNvSpPr/>
            <p:nvPr/>
          </p:nvSpPr>
          <p:spPr>
            <a:xfrm>
              <a:off x="5909850"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4" name="Google Shape;2534;p8"/>
            <p:cNvSpPr/>
            <p:nvPr/>
          </p:nvSpPr>
          <p:spPr>
            <a:xfrm>
              <a:off x="5909850" y="14422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5" name="Google Shape;2535;p8"/>
            <p:cNvSpPr/>
            <p:nvPr/>
          </p:nvSpPr>
          <p:spPr>
            <a:xfrm>
              <a:off x="5909850" y="17432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6" name="Google Shape;2536;p8"/>
            <p:cNvSpPr/>
            <p:nvPr/>
          </p:nvSpPr>
          <p:spPr>
            <a:xfrm>
              <a:off x="5909850"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7" name="Google Shape;2537;p8"/>
            <p:cNvSpPr/>
            <p:nvPr/>
          </p:nvSpPr>
          <p:spPr>
            <a:xfrm>
              <a:off x="590985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8" name="Google Shape;2538;p8"/>
            <p:cNvSpPr/>
            <p:nvPr/>
          </p:nvSpPr>
          <p:spPr>
            <a:xfrm>
              <a:off x="5909850" y="29473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9" name="Google Shape;2539;p8"/>
            <p:cNvSpPr/>
            <p:nvPr/>
          </p:nvSpPr>
          <p:spPr>
            <a:xfrm>
              <a:off x="5909850"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0" name="Google Shape;2540;p8"/>
            <p:cNvSpPr/>
            <p:nvPr/>
          </p:nvSpPr>
          <p:spPr>
            <a:xfrm>
              <a:off x="5909850"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1" name="Google Shape;2541;p8"/>
            <p:cNvSpPr/>
            <p:nvPr/>
          </p:nvSpPr>
          <p:spPr>
            <a:xfrm>
              <a:off x="5909850"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2" name="Google Shape;2542;p8"/>
            <p:cNvSpPr/>
            <p:nvPr/>
          </p:nvSpPr>
          <p:spPr>
            <a:xfrm>
              <a:off x="5909850"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3" name="Google Shape;2543;p8"/>
            <p:cNvSpPr/>
            <p:nvPr/>
          </p:nvSpPr>
          <p:spPr>
            <a:xfrm>
              <a:off x="5909850" y="38503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4" name="Google Shape;2544;p8"/>
            <p:cNvSpPr/>
            <p:nvPr/>
          </p:nvSpPr>
          <p:spPr>
            <a:xfrm>
              <a:off x="5909850"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5" name="Google Shape;2545;p8"/>
            <p:cNvSpPr/>
            <p:nvPr/>
          </p:nvSpPr>
          <p:spPr>
            <a:xfrm>
              <a:off x="5909850"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6" name="Google Shape;2546;p8"/>
            <p:cNvSpPr/>
            <p:nvPr/>
          </p:nvSpPr>
          <p:spPr>
            <a:xfrm>
              <a:off x="5909850"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7" name="Google Shape;2547;p8"/>
            <p:cNvSpPr/>
            <p:nvPr/>
          </p:nvSpPr>
          <p:spPr>
            <a:xfrm>
              <a:off x="590985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8" name="Google Shape;2548;p8"/>
            <p:cNvSpPr/>
            <p:nvPr/>
          </p:nvSpPr>
          <p:spPr>
            <a:xfrm>
              <a:off x="5909850"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9" name="Google Shape;2549;p8"/>
            <p:cNvSpPr/>
            <p:nvPr/>
          </p:nvSpPr>
          <p:spPr>
            <a:xfrm>
              <a:off x="5909850" y="520497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0" name="Google Shape;2550;p8"/>
            <p:cNvSpPr/>
            <p:nvPr/>
          </p:nvSpPr>
          <p:spPr>
            <a:xfrm>
              <a:off x="6060375" y="53912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1" name="Google Shape;2551;p8"/>
            <p:cNvSpPr/>
            <p:nvPr/>
          </p:nvSpPr>
          <p:spPr>
            <a:xfrm>
              <a:off x="6060375"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2" name="Google Shape;2552;p8"/>
            <p:cNvSpPr/>
            <p:nvPr/>
          </p:nvSpPr>
          <p:spPr>
            <a:xfrm>
              <a:off x="6060375"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3" name="Google Shape;2553;p8"/>
            <p:cNvSpPr/>
            <p:nvPr/>
          </p:nvSpPr>
          <p:spPr>
            <a:xfrm>
              <a:off x="6060375" y="129170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4" name="Google Shape;2554;p8"/>
            <p:cNvSpPr/>
            <p:nvPr/>
          </p:nvSpPr>
          <p:spPr>
            <a:xfrm>
              <a:off x="6060375" y="14422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5" name="Google Shape;2555;p8"/>
            <p:cNvSpPr/>
            <p:nvPr/>
          </p:nvSpPr>
          <p:spPr>
            <a:xfrm>
              <a:off x="6060375"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6" name="Google Shape;2556;p8"/>
            <p:cNvSpPr/>
            <p:nvPr/>
          </p:nvSpPr>
          <p:spPr>
            <a:xfrm>
              <a:off x="6060375"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7" name="Google Shape;2557;p8"/>
            <p:cNvSpPr/>
            <p:nvPr/>
          </p:nvSpPr>
          <p:spPr>
            <a:xfrm>
              <a:off x="6060375"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8" name="Google Shape;2558;p8"/>
            <p:cNvSpPr/>
            <p:nvPr/>
          </p:nvSpPr>
          <p:spPr>
            <a:xfrm>
              <a:off x="6060375"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9" name="Google Shape;2559;p8"/>
            <p:cNvSpPr/>
            <p:nvPr/>
          </p:nvSpPr>
          <p:spPr>
            <a:xfrm>
              <a:off x="6060375" y="24957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0" name="Google Shape;2560;p8"/>
            <p:cNvSpPr/>
            <p:nvPr/>
          </p:nvSpPr>
          <p:spPr>
            <a:xfrm>
              <a:off x="6060375" y="26462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1" name="Google Shape;2561;p8"/>
            <p:cNvSpPr/>
            <p:nvPr/>
          </p:nvSpPr>
          <p:spPr>
            <a:xfrm>
              <a:off x="6060375" y="27968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2" name="Google Shape;2562;p8"/>
            <p:cNvSpPr/>
            <p:nvPr/>
          </p:nvSpPr>
          <p:spPr>
            <a:xfrm>
              <a:off x="6060375"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3" name="Google Shape;2563;p8"/>
            <p:cNvSpPr/>
            <p:nvPr/>
          </p:nvSpPr>
          <p:spPr>
            <a:xfrm>
              <a:off x="6060375"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4" name="Google Shape;2564;p8"/>
            <p:cNvSpPr/>
            <p:nvPr/>
          </p:nvSpPr>
          <p:spPr>
            <a:xfrm>
              <a:off x="6060375"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5" name="Google Shape;2565;p8"/>
            <p:cNvSpPr/>
            <p:nvPr/>
          </p:nvSpPr>
          <p:spPr>
            <a:xfrm>
              <a:off x="6060375" y="33988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6" name="Google Shape;2566;p8"/>
            <p:cNvSpPr/>
            <p:nvPr/>
          </p:nvSpPr>
          <p:spPr>
            <a:xfrm>
              <a:off x="6060375" y="35493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7" name="Google Shape;2567;p8"/>
            <p:cNvSpPr/>
            <p:nvPr/>
          </p:nvSpPr>
          <p:spPr>
            <a:xfrm>
              <a:off x="6060375"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8" name="Google Shape;2568;p8"/>
            <p:cNvSpPr/>
            <p:nvPr/>
          </p:nvSpPr>
          <p:spPr>
            <a:xfrm>
              <a:off x="6060375" y="4151400"/>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9" name="Google Shape;2569;p8"/>
            <p:cNvSpPr/>
            <p:nvPr/>
          </p:nvSpPr>
          <p:spPr>
            <a:xfrm>
              <a:off x="6060375" y="430190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0" name="Google Shape;2570;p8"/>
            <p:cNvSpPr/>
            <p:nvPr/>
          </p:nvSpPr>
          <p:spPr>
            <a:xfrm>
              <a:off x="6060375"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1" name="Google Shape;2571;p8"/>
            <p:cNvSpPr/>
            <p:nvPr/>
          </p:nvSpPr>
          <p:spPr>
            <a:xfrm>
              <a:off x="6060375"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2" name="Google Shape;2572;p8"/>
            <p:cNvSpPr/>
            <p:nvPr/>
          </p:nvSpPr>
          <p:spPr>
            <a:xfrm>
              <a:off x="6060375" y="49039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3" name="Google Shape;2573;p8"/>
            <p:cNvSpPr/>
            <p:nvPr/>
          </p:nvSpPr>
          <p:spPr>
            <a:xfrm>
              <a:off x="6060375"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4" name="Google Shape;2574;p8"/>
            <p:cNvSpPr/>
            <p:nvPr/>
          </p:nvSpPr>
          <p:spPr>
            <a:xfrm>
              <a:off x="6060375" y="52049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5" name="Google Shape;2575;p8"/>
            <p:cNvSpPr/>
            <p:nvPr/>
          </p:nvSpPr>
          <p:spPr>
            <a:xfrm>
              <a:off x="6060375" y="53554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6" name="Google Shape;2576;p8"/>
            <p:cNvSpPr/>
            <p:nvPr/>
          </p:nvSpPr>
          <p:spPr>
            <a:xfrm>
              <a:off x="6210875"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7" name="Google Shape;2577;p8"/>
            <p:cNvSpPr/>
            <p:nvPr/>
          </p:nvSpPr>
          <p:spPr>
            <a:xfrm>
              <a:off x="6210875"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8" name="Google Shape;2578;p8"/>
            <p:cNvSpPr/>
            <p:nvPr/>
          </p:nvSpPr>
          <p:spPr>
            <a:xfrm>
              <a:off x="6210875" y="11411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9" name="Google Shape;2579;p8"/>
            <p:cNvSpPr/>
            <p:nvPr/>
          </p:nvSpPr>
          <p:spPr>
            <a:xfrm>
              <a:off x="6210875" y="129170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0" name="Google Shape;2580;p8"/>
            <p:cNvSpPr/>
            <p:nvPr/>
          </p:nvSpPr>
          <p:spPr>
            <a:xfrm>
              <a:off x="6210875"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1" name="Google Shape;2581;p8"/>
            <p:cNvSpPr/>
            <p:nvPr/>
          </p:nvSpPr>
          <p:spPr>
            <a:xfrm>
              <a:off x="6210875" y="18937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2" name="Google Shape;2582;p8"/>
            <p:cNvSpPr/>
            <p:nvPr/>
          </p:nvSpPr>
          <p:spPr>
            <a:xfrm>
              <a:off x="6210875" y="20442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3" name="Google Shape;2583;p8"/>
            <p:cNvSpPr/>
            <p:nvPr/>
          </p:nvSpPr>
          <p:spPr>
            <a:xfrm>
              <a:off x="6210875"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4" name="Google Shape;2584;p8"/>
            <p:cNvSpPr/>
            <p:nvPr/>
          </p:nvSpPr>
          <p:spPr>
            <a:xfrm>
              <a:off x="6210875"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5" name="Google Shape;2585;p8"/>
            <p:cNvSpPr/>
            <p:nvPr/>
          </p:nvSpPr>
          <p:spPr>
            <a:xfrm>
              <a:off x="621087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6" name="Google Shape;2586;p8"/>
            <p:cNvSpPr/>
            <p:nvPr/>
          </p:nvSpPr>
          <p:spPr>
            <a:xfrm>
              <a:off x="6210875" y="30978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7" name="Google Shape;2587;p8"/>
            <p:cNvSpPr/>
            <p:nvPr/>
          </p:nvSpPr>
          <p:spPr>
            <a:xfrm>
              <a:off x="6210875"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8" name="Google Shape;2588;p8"/>
            <p:cNvSpPr/>
            <p:nvPr/>
          </p:nvSpPr>
          <p:spPr>
            <a:xfrm>
              <a:off x="6210875" y="35493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9" name="Google Shape;2589;p8"/>
            <p:cNvSpPr/>
            <p:nvPr/>
          </p:nvSpPr>
          <p:spPr>
            <a:xfrm>
              <a:off x="6210875" y="40008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0" name="Google Shape;2590;p8"/>
            <p:cNvSpPr/>
            <p:nvPr/>
          </p:nvSpPr>
          <p:spPr>
            <a:xfrm>
              <a:off x="621087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1" name="Google Shape;2591;p8"/>
            <p:cNvSpPr/>
            <p:nvPr/>
          </p:nvSpPr>
          <p:spPr>
            <a:xfrm>
              <a:off x="6210875" y="430190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2" name="Google Shape;2592;p8"/>
            <p:cNvSpPr/>
            <p:nvPr/>
          </p:nvSpPr>
          <p:spPr>
            <a:xfrm>
              <a:off x="6210875" y="44524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3" name="Google Shape;2593;p8"/>
            <p:cNvSpPr/>
            <p:nvPr/>
          </p:nvSpPr>
          <p:spPr>
            <a:xfrm>
              <a:off x="6210875"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4" name="Google Shape;2594;p8"/>
            <p:cNvSpPr/>
            <p:nvPr/>
          </p:nvSpPr>
          <p:spPr>
            <a:xfrm>
              <a:off x="6210875"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5" name="Google Shape;2595;p8"/>
            <p:cNvSpPr/>
            <p:nvPr/>
          </p:nvSpPr>
          <p:spPr>
            <a:xfrm>
              <a:off x="6210875" y="505445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6" name="Google Shape;2596;p8"/>
            <p:cNvSpPr/>
            <p:nvPr/>
          </p:nvSpPr>
          <p:spPr>
            <a:xfrm>
              <a:off x="6361375" y="38862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7" name="Google Shape;2597;p8"/>
            <p:cNvSpPr/>
            <p:nvPr/>
          </p:nvSpPr>
          <p:spPr>
            <a:xfrm>
              <a:off x="6361375" y="53912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8" name="Google Shape;2598;p8"/>
            <p:cNvSpPr/>
            <p:nvPr/>
          </p:nvSpPr>
          <p:spPr>
            <a:xfrm>
              <a:off x="6361375" y="9906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9" name="Google Shape;2599;p8"/>
            <p:cNvSpPr/>
            <p:nvPr/>
          </p:nvSpPr>
          <p:spPr>
            <a:xfrm>
              <a:off x="6361375" y="129170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0" name="Google Shape;2600;p8"/>
            <p:cNvSpPr/>
            <p:nvPr/>
          </p:nvSpPr>
          <p:spPr>
            <a:xfrm>
              <a:off x="6361375" y="159270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1" name="Google Shape;2601;p8"/>
            <p:cNvSpPr/>
            <p:nvPr/>
          </p:nvSpPr>
          <p:spPr>
            <a:xfrm>
              <a:off x="6361375" y="20442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2" name="Google Shape;2602;p8"/>
            <p:cNvSpPr/>
            <p:nvPr/>
          </p:nvSpPr>
          <p:spPr>
            <a:xfrm>
              <a:off x="6361375" y="23452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3" name="Google Shape;2603;p8"/>
            <p:cNvSpPr/>
            <p:nvPr/>
          </p:nvSpPr>
          <p:spPr>
            <a:xfrm>
              <a:off x="6361375" y="27968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4" name="Google Shape;2604;p8"/>
            <p:cNvSpPr/>
            <p:nvPr/>
          </p:nvSpPr>
          <p:spPr>
            <a:xfrm>
              <a:off x="6361375" y="309782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5" name="Google Shape;2605;p8"/>
            <p:cNvSpPr/>
            <p:nvPr/>
          </p:nvSpPr>
          <p:spPr>
            <a:xfrm>
              <a:off x="6361375" y="3248325"/>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6" name="Google Shape;2606;p8"/>
            <p:cNvSpPr/>
            <p:nvPr/>
          </p:nvSpPr>
          <p:spPr>
            <a:xfrm>
              <a:off x="6361375" y="354935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7" name="Google Shape;2607;p8"/>
            <p:cNvSpPr/>
            <p:nvPr/>
          </p:nvSpPr>
          <p:spPr>
            <a:xfrm>
              <a:off x="6361375" y="3699875"/>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8" name="Google Shape;2608;p8"/>
            <p:cNvSpPr/>
            <p:nvPr/>
          </p:nvSpPr>
          <p:spPr>
            <a:xfrm>
              <a:off x="6361375" y="38503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9" name="Google Shape;2609;p8"/>
            <p:cNvSpPr/>
            <p:nvPr/>
          </p:nvSpPr>
          <p:spPr>
            <a:xfrm>
              <a:off x="6361375" y="41514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0" name="Google Shape;2610;p8"/>
            <p:cNvSpPr/>
            <p:nvPr/>
          </p:nvSpPr>
          <p:spPr>
            <a:xfrm>
              <a:off x="6361375" y="4301900"/>
              <a:ext cx="121425" cy="121400"/>
            </a:xfrm>
            <a:custGeom>
              <a:avLst/>
              <a:gdLst/>
              <a:ahLst/>
              <a:cxnLst/>
              <a:rect l="l" t="t" r="r" b="b"/>
              <a:pathLst>
                <a:path w="4857" h="4856"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1" name="Google Shape;2611;p8"/>
            <p:cNvSpPr/>
            <p:nvPr/>
          </p:nvSpPr>
          <p:spPr>
            <a:xfrm>
              <a:off x="6361375" y="4753450"/>
              <a:ext cx="121425" cy="121400"/>
            </a:xfrm>
            <a:custGeom>
              <a:avLst/>
              <a:gdLst/>
              <a:ahLst/>
              <a:cxnLst/>
              <a:rect l="l" t="t" r="r" b="b"/>
              <a:pathLst>
                <a:path w="4857"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2" name="Google Shape;2612;p8"/>
            <p:cNvSpPr/>
            <p:nvPr/>
          </p:nvSpPr>
          <p:spPr>
            <a:xfrm>
              <a:off x="6361375" y="5054450"/>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3" name="Google Shape;2613;p8"/>
            <p:cNvSpPr/>
            <p:nvPr/>
          </p:nvSpPr>
          <p:spPr>
            <a:xfrm>
              <a:off x="6361375" y="5204975"/>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4" name="Google Shape;2614;p8"/>
            <p:cNvSpPr/>
            <p:nvPr/>
          </p:nvSpPr>
          <p:spPr>
            <a:xfrm>
              <a:off x="6511900" y="38862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5" name="Google Shape;2615;p8"/>
            <p:cNvSpPr/>
            <p:nvPr/>
          </p:nvSpPr>
          <p:spPr>
            <a:xfrm>
              <a:off x="6511900" y="129170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6" name="Google Shape;2616;p8"/>
            <p:cNvSpPr/>
            <p:nvPr/>
          </p:nvSpPr>
          <p:spPr>
            <a:xfrm>
              <a:off x="6511900" y="2044250"/>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7" name="Google Shape;2617;p8"/>
            <p:cNvSpPr/>
            <p:nvPr/>
          </p:nvSpPr>
          <p:spPr>
            <a:xfrm>
              <a:off x="6511900" y="2796800"/>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8" name="Google Shape;2618;p8"/>
            <p:cNvSpPr/>
            <p:nvPr/>
          </p:nvSpPr>
          <p:spPr>
            <a:xfrm>
              <a:off x="6511900" y="369987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9" name="Google Shape;2619;p8"/>
            <p:cNvSpPr/>
            <p:nvPr/>
          </p:nvSpPr>
          <p:spPr>
            <a:xfrm>
              <a:off x="6511900" y="4452425"/>
              <a:ext cx="121400" cy="121400"/>
            </a:xfrm>
            <a:custGeom>
              <a:avLst/>
              <a:gdLst/>
              <a:ahLst/>
              <a:cxnLst/>
              <a:rect l="l" t="t" r="r" b="b"/>
              <a:pathLst>
                <a:path w="4856" h="4856" extrusionOk="0">
                  <a:moveTo>
                    <a:pt x="0" y="0"/>
                  </a:moveTo>
                  <a:lnTo>
                    <a:pt x="0"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0" name="Google Shape;2620;p8"/>
            <p:cNvSpPr/>
            <p:nvPr/>
          </p:nvSpPr>
          <p:spPr>
            <a:xfrm>
              <a:off x="6511900" y="4602925"/>
              <a:ext cx="121400" cy="121400"/>
            </a:xfrm>
            <a:custGeom>
              <a:avLst/>
              <a:gdLst/>
              <a:ahLst/>
              <a:cxnLst/>
              <a:rect l="l" t="t" r="r" b="b"/>
              <a:pathLst>
                <a:path w="4856" h="4856" extrusionOk="0">
                  <a:moveTo>
                    <a:pt x="0" y="1"/>
                  </a:moveTo>
                  <a:lnTo>
                    <a:pt x="0"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1" name="Google Shape;2621;p8"/>
            <p:cNvSpPr/>
            <p:nvPr/>
          </p:nvSpPr>
          <p:spPr>
            <a:xfrm>
              <a:off x="6511900" y="5204975"/>
              <a:ext cx="121400" cy="121400"/>
            </a:xfrm>
            <a:custGeom>
              <a:avLst/>
              <a:gdLst/>
              <a:ahLst/>
              <a:cxnLst/>
              <a:rect l="l" t="t" r="r" b="b"/>
              <a:pathLst>
                <a:path w="4856" h="4856" extrusionOk="0">
                  <a:moveTo>
                    <a:pt x="0" y="0"/>
                  </a:moveTo>
                  <a:lnTo>
                    <a:pt x="0" y="4856"/>
                  </a:lnTo>
                  <a:lnTo>
                    <a:pt x="4856" y="4856"/>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2" name="Google Shape;2622;p8"/>
            <p:cNvSpPr/>
            <p:nvPr/>
          </p:nvSpPr>
          <p:spPr>
            <a:xfrm>
              <a:off x="6662400"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3" name="Google Shape;2623;p8"/>
            <p:cNvSpPr/>
            <p:nvPr/>
          </p:nvSpPr>
          <p:spPr>
            <a:xfrm>
              <a:off x="666240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4" name="Google Shape;2624;p8"/>
            <p:cNvSpPr/>
            <p:nvPr/>
          </p:nvSpPr>
          <p:spPr>
            <a:xfrm>
              <a:off x="6662400" y="264627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D3E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25" name="Google Shape;2625;p8"/>
          <p:cNvGrpSpPr/>
          <p:nvPr/>
        </p:nvGrpSpPr>
        <p:grpSpPr>
          <a:xfrm rot="10800000">
            <a:off x="7682451" y="28707"/>
            <a:ext cx="1140783" cy="5086302"/>
            <a:chOff x="5608825" y="238125"/>
            <a:chExt cx="1174975" cy="5238750"/>
          </a:xfrm>
        </p:grpSpPr>
        <p:sp>
          <p:nvSpPr>
            <p:cNvPr id="2626" name="Google Shape;2626;p8"/>
            <p:cNvSpPr/>
            <p:nvPr/>
          </p:nvSpPr>
          <p:spPr>
            <a:xfrm>
              <a:off x="5608825" y="388625"/>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7" name="Google Shape;2627;p8"/>
            <p:cNvSpPr/>
            <p:nvPr/>
          </p:nvSpPr>
          <p:spPr>
            <a:xfrm>
              <a:off x="560882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8" name="Google Shape;2628;p8"/>
            <p:cNvSpPr/>
            <p:nvPr/>
          </p:nvSpPr>
          <p:spPr>
            <a:xfrm>
              <a:off x="5608825" y="27968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9" name="Google Shape;2629;p8"/>
            <p:cNvSpPr/>
            <p:nvPr/>
          </p:nvSpPr>
          <p:spPr>
            <a:xfrm>
              <a:off x="5608825"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0" name="Google Shape;2630;p8"/>
            <p:cNvSpPr/>
            <p:nvPr/>
          </p:nvSpPr>
          <p:spPr>
            <a:xfrm>
              <a:off x="5759350"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1" name="Google Shape;2631;p8"/>
            <p:cNvSpPr/>
            <p:nvPr/>
          </p:nvSpPr>
          <p:spPr>
            <a:xfrm>
              <a:off x="5759350" y="6896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2" name="Google Shape;2632;p8"/>
            <p:cNvSpPr/>
            <p:nvPr/>
          </p:nvSpPr>
          <p:spPr>
            <a:xfrm>
              <a:off x="5759350" y="9906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3" name="Google Shape;2633;p8"/>
            <p:cNvSpPr/>
            <p:nvPr/>
          </p:nvSpPr>
          <p:spPr>
            <a:xfrm>
              <a:off x="5759350" y="15927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4" name="Google Shape;2634;p8"/>
            <p:cNvSpPr/>
            <p:nvPr/>
          </p:nvSpPr>
          <p:spPr>
            <a:xfrm>
              <a:off x="5759350" y="17432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5" name="Google Shape;2635;p8"/>
            <p:cNvSpPr/>
            <p:nvPr/>
          </p:nvSpPr>
          <p:spPr>
            <a:xfrm>
              <a:off x="5759350"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6" name="Google Shape;2636;p8"/>
            <p:cNvSpPr/>
            <p:nvPr/>
          </p:nvSpPr>
          <p:spPr>
            <a:xfrm>
              <a:off x="5759350" y="21947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7" name="Google Shape;2637;p8"/>
            <p:cNvSpPr/>
            <p:nvPr/>
          </p:nvSpPr>
          <p:spPr>
            <a:xfrm>
              <a:off x="5759350" y="23452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8" name="Google Shape;2638;p8"/>
            <p:cNvSpPr/>
            <p:nvPr/>
          </p:nvSpPr>
          <p:spPr>
            <a:xfrm>
              <a:off x="5759350" y="294730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9" name="Google Shape;2639;p8"/>
            <p:cNvSpPr/>
            <p:nvPr/>
          </p:nvSpPr>
          <p:spPr>
            <a:xfrm>
              <a:off x="5759350" y="30978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0" name="Google Shape;2640;p8"/>
            <p:cNvSpPr/>
            <p:nvPr/>
          </p:nvSpPr>
          <p:spPr>
            <a:xfrm>
              <a:off x="5759350" y="32483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1" name="Google Shape;2641;p8"/>
            <p:cNvSpPr/>
            <p:nvPr/>
          </p:nvSpPr>
          <p:spPr>
            <a:xfrm>
              <a:off x="5759350" y="385037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2" name="Google Shape;2642;p8"/>
            <p:cNvSpPr/>
            <p:nvPr/>
          </p:nvSpPr>
          <p:spPr>
            <a:xfrm>
              <a:off x="5759350"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3" name="Google Shape;2643;p8"/>
            <p:cNvSpPr/>
            <p:nvPr/>
          </p:nvSpPr>
          <p:spPr>
            <a:xfrm>
              <a:off x="5759350" y="44524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4" name="Google Shape;2644;p8"/>
            <p:cNvSpPr/>
            <p:nvPr/>
          </p:nvSpPr>
          <p:spPr>
            <a:xfrm>
              <a:off x="5759350" y="46029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5" name="Google Shape;2645;p8"/>
            <p:cNvSpPr/>
            <p:nvPr/>
          </p:nvSpPr>
          <p:spPr>
            <a:xfrm>
              <a:off x="5759350" y="47534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6" name="Google Shape;2646;p8"/>
            <p:cNvSpPr/>
            <p:nvPr/>
          </p:nvSpPr>
          <p:spPr>
            <a:xfrm>
              <a:off x="5759350" y="5054450"/>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7" name="Google Shape;2647;p8"/>
            <p:cNvSpPr/>
            <p:nvPr/>
          </p:nvSpPr>
          <p:spPr>
            <a:xfrm>
              <a:off x="5909850"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8" name="Google Shape;2648;p8"/>
            <p:cNvSpPr/>
            <p:nvPr/>
          </p:nvSpPr>
          <p:spPr>
            <a:xfrm>
              <a:off x="5909850" y="539125"/>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9" name="Google Shape;2649;p8"/>
            <p:cNvSpPr/>
            <p:nvPr/>
          </p:nvSpPr>
          <p:spPr>
            <a:xfrm>
              <a:off x="5909850" y="8401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0" name="Google Shape;2650;p8"/>
            <p:cNvSpPr/>
            <p:nvPr/>
          </p:nvSpPr>
          <p:spPr>
            <a:xfrm>
              <a:off x="5909850" y="9906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1" name="Google Shape;2651;p8"/>
            <p:cNvSpPr/>
            <p:nvPr/>
          </p:nvSpPr>
          <p:spPr>
            <a:xfrm>
              <a:off x="5909850" y="1592700"/>
              <a:ext cx="121400" cy="121425"/>
            </a:xfrm>
            <a:custGeom>
              <a:avLst/>
              <a:gdLst/>
              <a:ahLst/>
              <a:cxnLst/>
              <a:rect l="l" t="t" r="r" b="b"/>
              <a:pathLst>
                <a:path w="4856"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2" name="Google Shape;2652;p8"/>
            <p:cNvSpPr/>
            <p:nvPr/>
          </p:nvSpPr>
          <p:spPr>
            <a:xfrm>
              <a:off x="5909850" y="21947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3" name="Google Shape;2653;p8"/>
            <p:cNvSpPr/>
            <p:nvPr/>
          </p:nvSpPr>
          <p:spPr>
            <a:xfrm>
              <a:off x="5909850"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4" name="Google Shape;2654;p8"/>
            <p:cNvSpPr/>
            <p:nvPr/>
          </p:nvSpPr>
          <p:spPr>
            <a:xfrm>
              <a:off x="5909850" y="24957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5" name="Google Shape;2655;p8"/>
            <p:cNvSpPr/>
            <p:nvPr/>
          </p:nvSpPr>
          <p:spPr>
            <a:xfrm>
              <a:off x="5909850" y="33988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6" name="Google Shape;2656;p8"/>
            <p:cNvSpPr/>
            <p:nvPr/>
          </p:nvSpPr>
          <p:spPr>
            <a:xfrm>
              <a:off x="5909850" y="4151400"/>
              <a:ext cx="121400" cy="121400"/>
            </a:xfrm>
            <a:custGeom>
              <a:avLst/>
              <a:gdLst/>
              <a:ahLst/>
              <a:cxnLst/>
              <a:rect l="l" t="t" r="r" b="b"/>
              <a:pathLst>
                <a:path w="4856"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7" name="Google Shape;2657;p8"/>
            <p:cNvSpPr/>
            <p:nvPr/>
          </p:nvSpPr>
          <p:spPr>
            <a:xfrm>
              <a:off x="5909850" y="46029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8" name="Google Shape;2658;p8"/>
            <p:cNvSpPr/>
            <p:nvPr/>
          </p:nvSpPr>
          <p:spPr>
            <a:xfrm>
              <a:off x="5909850" y="47534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9" name="Google Shape;2659;p8"/>
            <p:cNvSpPr/>
            <p:nvPr/>
          </p:nvSpPr>
          <p:spPr>
            <a:xfrm>
              <a:off x="5909850" y="535547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0" name="Google Shape;2660;p8"/>
            <p:cNvSpPr/>
            <p:nvPr/>
          </p:nvSpPr>
          <p:spPr>
            <a:xfrm>
              <a:off x="6060375" y="23812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1" name="Google Shape;2661;p8"/>
            <p:cNvSpPr/>
            <p:nvPr/>
          </p:nvSpPr>
          <p:spPr>
            <a:xfrm>
              <a:off x="6060375" y="388625"/>
              <a:ext cx="121400" cy="121400"/>
            </a:xfrm>
            <a:custGeom>
              <a:avLst/>
              <a:gdLst/>
              <a:ahLst/>
              <a:cxnLst/>
              <a:rect l="l" t="t" r="r" b="b"/>
              <a:pathLst>
                <a:path w="4856" h="4856" extrusionOk="0">
                  <a:moveTo>
                    <a:pt x="0" y="0"/>
                  </a:moveTo>
                  <a:lnTo>
                    <a:pt x="0" y="4856"/>
                  </a:lnTo>
                  <a:lnTo>
                    <a:pt x="4855" y="4856"/>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2" name="Google Shape;2662;p8"/>
            <p:cNvSpPr/>
            <p:nvPr/>
          </p:nvSpPr>
          <p:spPr>
            <a:xfrm>
              <a:off x="6060375" y="840150"/>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3" name="Google Shape;2663;p8"/>
            <p:cNvSpPr/>
            <p:nvPr/>
          </p:nvSpPr>
          <p:spPr>
            <a:xfrm>
              <a:off x="6060375" y="114117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4" name="Google Shape;2664;p8"/>
            <p:cNvSpPr/>
            <p:nvPr/>
          </p:nvSpPr>
          <p:spPr>
            <a:xfrm>
              <a:off x="6060375" y="1893725"/>
              <a:ext cx="121400" cy="121400"/>
            </a:xfrm>
            <a:custGeom>
              <a:avLst/>
              <a:gdLst/>
              <a:ahLst/>
              <a:cxnLst/>
              <a:rect l="l" t="t" r="r" b="b"/>
              <a:pathLst>
                <a:path w="4856" h="4856"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5" name="Google Shape;2665;p8"/>
            <p:cNvSpPr/>
            <p:nvPr/>
          </p:nvSpPr>
          <p:spPr>
            <a:xfrm>
              <a:off x="6060375" y="2044250"/>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6" name="Google Shape;2666;p8"/>
            <p:cNvSpPr/>
            <p:nvPr/>
          </p:nvSpPr>
          <p:spPr>
            <a:xfrm>
              <a:off x="6060375" y="3699875"/>
              <a:ext cx="121400" cy="121400"/>
            </a:xfrm>
            <a:custGeom>
              <a:avLst/>
              <a:gdLst/>
              <a:ahLst/>
              <a:cxnLst/>
              <a:rect l="l" t="t" r="r" b="b"/>
              <a:pathLst>
                <a:path w="4856" h="4856" extrusionOk="0">
                  <a:moveTo>
                    <a:pt x="0" y="0"/>
                  </a:moveTo>
                  <a:lnTo>
                    <a:pt x="0" y="4855"/>
                  </a:lnTo>
                  <a:lnTo>
                    <a:pt x="4855" y="4855"/>
                  </a:lnTo>
                  <a:lnTo>
                    <a:pt x="4855"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7" name="Google Shape;2667;p8"/>
            <p:cNvSpPr/>
            <p:nvPr/>
          </p:nvSpPr>
          <p:spPr>
            <a:xfrm>
              <a:off x="6060375" y="4000875"/>
              <a:ext cx="121400" cy="121425"/>
            </a:xfrm>
            <a:custGeom>
              <a:avLst/>
              <a:gdLst/>
              <a:ahLst/>
              <a:cxnLst/>
              <a:rect l="l" t="t" r="r" b="b"/>
              <a:pathLst>
                <a:path w="4856" h="4857" extrusionOk="0">
                  <a:moveTo>
                    <a:pt x="0" y="1"/>
                  </a:moveTo>
                  <a:lnTo>
                    <a:pt x="0" y="4856"/>
                  </a:lnTo>
                  <a:lnTo>
                    <a:pt x="4855" y="4856"/>
                  </a:lnTo>
                  <a:lnTo>
                    <a:pt x="4855"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8" name="Google Shape;2668;p8"/>
            <p:cNvSpPr/>
            <p:nvPr/>
          </p:nvSpPr>
          <p:spPr>
            <a:xfrm>
              <a:off x="6210875" y="23812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9" name="Google Shape;2669;p8"/>
            <p:cNvSpPr/>
            <p:nvPr/>
          </p:nvSpPr>
          <p:spPr>
            <a:xfrm>
              <a:off x="6210875" y="689650"/>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0" name="Google Shape;2670;p8"/>
            <p:cNvSpPr/>
            <p:nvPr/>
          </p:nvSpPr>
          <p:spPr>
            <a:xfrm>
              <a:off x="6210875" y="23452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1" name="Google Shape;2671;p8"/>
            <p:cNvSpPr/>
            <p:nvPr/>
          </p:nvSpPr>
          <p:spPr>
            <a:xfrm>
              <a:off x="6210875" y="3248325"/>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2" name="Google Shape;2672;p8"/>
            <p:cNvSpPr/>
            <p:nvPr/>
          </p:nvSpPr>
          <p:spPr>
            <a:xfrm>
              <a:off x="6210875" y="3699875"/>
              <a:ext cx="121400" cy="121400"/>
            </a:xfrm>
            <a:custGeom>
              <a:avLst/>
              <a:gdLst/>
              <a:ahLst/>
              <a:cxnLst/>
              <a:rect l="l" t="t" r="r" b="b"/>
              <a:pathLst>
                <a:path w="4856" h="4856" extrusionOk="0">
                  <a:moveTo>
                    <a:pt x="1" y="0"/>
                  </a:moveTo>
                  <a:lnTo>
                    <a:pt x="1" y="4855"/>
                  </a:lnTo>
                  <a:lnTo>
                    <a:pt x="4856" y="4855"/>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3" name="Google Shape;2673;p8"/>
            <p:cNvSpPr/>
            <p:nvPr/>
          </p:nvSpPr>
          <p:spPr>
            <a:xfrm>
              <a:off x="6361375" y="1442200"/>
              <a:ext cx="121425" cy="121400"/>
            </a:xfrm>
            <a:custGeom>
              <a:avLst/>
              <a:gdLst/>
              <a:ahLst/>
              <a:cxnLst/>
              <a:rect l="l" t="t" r="r" b="b"/>
              <a:pathLst>
                <a:path w="4857" h="4856" extrusionOk="0">
                  <a:moveTo>
                    <a:pt x="1" y="0"/>
                  </a:moveTo>
                  <a:lnTo>
                    <a:pt x="1" y="4856"/>
                  </a:lnTo>
                  <a:lnTo>
                    <a:pt x="4856" y="4856"/>
                  </a:lnTo>
                  <a:lnTo>
                    <a:pt x="4856" y="0"/>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4" name="Google Shape;2674;p8"/>
            <p:cNvSpPr/>
            <p:nvPr/>
          </p:nvSpPr>
          <p:spPr>
            <a:xfrm>
              <a:off x="6361375" y="2646275"/>
              <a:ext cx="121425" cy="121425"/>
            </a:xfrm>
            <a:custGeom>
              <a:avLst/>
              <a:gdLst/>
              <a:ahLst/>
              <a:cxnLst/>
              <a:rect l="l" t="t" r="r" b="b"/>
              <a:pathLst>
                <a:path w="4857" h="4857"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5" name="Google Shape;2675;p8"/>
            <p:cNvSpPr/>
            <p:nvPr/>
          </p:nvSpPr>
          <p:spPr>
            <a:xfrm>
              <a:off x="6662400" y="4903950"/>
              <a:ext cx="121400" cy="121400"/>
            </a:xfrm>
            <a:custGeom>
              <a:avLst/>
              <a:gdLst/>
              <a:ahLst/>
              <a:cxnLst/>
              <a:rect l="l" t="t" r="r" b="b"/>
              <a:pathLst>
                <a:path w="4856" h="4856" extrusionOk="0">
                  <a:moveTo>
                    <a:pt x="1" y="1"/>
                  </a:moveTo>
                  <a:lnTo>
                    <a:pt x="1" y="4856"/>
                  </a:lnTo>
                  <a:lnTo>
                    <a:pt x="4856" y="4856"/>
                  </a:lnTo>
                  <a:lnTo>
                    <a:pt x="4856" y="1"/>
                  </a:lnTo>
                  <a:close/>
                </a:path>
              </a:pathLst>
            </a:custGeom>
            <a:solidFill>
              <a:srgbClr val="80BFB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76" name="Google Shape;2676;p8"/>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36639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8300" y="739375"/>
            <a:ext cx="6761100" cy="857400"/>
          </a:xfrm>
          <a:prstGeom prst="rect">
            <a:avLst/>
          </a:prstGeom>
          <a:noFill/>
          <a:ln>
            <a:noFill/>
          </a:ln>
        </p:spPr>
        <p:txBody>
          <a:bodyPr spcFirstLastPara="1" wrap="square" lIns="91425" tIns="91425" rIns="91425" bIns="91425" anchor="b" anchorCtr="0"/>
          <a:lstStyle>
            <a:lvl1pPr lvl="0">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1pPr>
            <a:lvl2pPr lvl="1">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2pPr>
            <a:lvl3pPr lvl="2">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3pPr>
            <a:lvl4pPr lvl="3">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4pPr>
            <a:lvl5pPr lvl="4">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5pPr>
            <a:lvl6pPr lvl="5">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6pPr>
            <a:lvl7pPr lvl="6">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7pPr>
            <a:lvl8pPr lvl="7">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8pPr>
            <a:lvl9pPr lvl="8">
              <a:spcBef>
                <a:spcPts val="0"/>
              </a:spcBef>
              <a:spcAft>
                <a:spcPts val="0"/>
              </a:spcAft>
              <a:buClr>
                <a:srgbClr val="0B87A1"/>
              </a:buClr>
              <a:buSzPts val="3600"/>
              <a:buFont typeface="Dosis Light"/>
              <a:buNone/>
              <a:defRPr sz="3600">
                <a:solidFill>
                  <a:srgbClr val="0B87A1"/>
                </a:solidFill>
                <a:latin typeface="Dosis Light"/>
                <a:ea typeface="Dosis Light"/>
                <a:cs typeface="Dosis Light"/>
                <a:sym typeface="Dosis Light"/>
              </a:defRPr>
            </a:lvl9pPr>
          </a:lstStyle>
          <a:p>
            <a:endParaRPr/>
          </a:p>
        </p:txBody>
      </p:sp>
      <p:sp>
        <p:nvSpPr>
          <p:cNvPr id="7" name="Google Shape;7;p1"/>
          <p:cNvSpPr txBox="1">
            <a:spLocks noGrp="1"/>
          </p:cNvSpPr>
          <p:nvPr>
            <p:ph type="body" idx="1"/>
          </p:nvPr>
        </p:nvSpPr>
        <p:spPr>
          <a:xfrm>
            <a:off x="718300" y="1733550"/>
            <a:ext cx="6761100" cy="2980500"/>
          </a:xfrm>
          <a:prstGeom prst="rect">
            <a:avLst/>
          </a:prstGeom>
          <a:noFill/>
          <a:ln>
            <a:noFill/>
          </a:ln>
        </p:spPr>
        <p:txBody>
          <a:bodyPr spcFirstLastPara="1" wrap="square" lIns="91425" tIns="91425" rIns="91425" bIns="91425" anchor="t" anchorCtr="0"/>
          <a:lstStyle>
            <a:lvl1pPr marL="457200" lvl="0" indent="-381000">
              <a:spcBef>
                <a:spcPts val="60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1pPr>
            <a:lvl2pPr marL="914400" lvl="1"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2pPr>
            <a:lvl3pPr marL="1371600" lvl="2"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3pPr>
            <a:lvl4pPr marL="1828800" lvl="3"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4pPr>
            <a:lvl5pPr marL="2286000" lvl="4"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5pPr>
            <a:lvl6pPr marL="2743200" lvl="5"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6pPr>
            <a:lvl7pPr marL="3200400" lvl="6"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7pPr>
            <a:lvl8pPr marL="3657600" lvl="7"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8pPr>
            <a:lvl9pPr marL="4114800" lvl="8" indent="-381000">
              <a:spcBef>
                <a:spcPts val="0"/>
              </a:spcBef>
              <a:spcAft>
                <a:spcPts val="0"/>
              </a:spcAft>
              <a:buClr>
                <a:srgbClr val="D3EBD5"/>
              </a:buClr>
              <a:buSzPts val="2400"/>
              <a:buFont typeface="Titillium Web Light"/>
              <a:buChar char="■"/>
              <a:defRPr sz="2400">
                <a:solidFill>
                  <a:srgbClr val="003B55"/>
                </a:solidFill>
                <a:latin typeface="Titillium Web Light"/>
                <a:ea typeface="Titillium Web Light"/>
                <a:cs typeface="Titillium Web Light"/>
                <a:sym typeface="Titillium Web Light"/>
              </a:defRPr>
            </a:lvl9pPr>
          </a:lstStyle>
          <a:p>
            <a:endParaRPr/>
          </a:p>
        </p:txBody>
      </p:sp>
      <p:sp>
        <p:nvSpPr>
          <p:cNvPr id="8" name="Google Shape;8;p1"/>
          <p:cNvSpPr txBox="1">
            <a:spLocks noGrp="1"/>
          </p:cNvSpPr>
          <p:nvPr>
            <p:ph type="sldNum" idx="12"/>
          </p:nvPr>
        </p:nvSpPr>
        <p:spPr>
          <a:xfrm>
            <a:off x="91531" y="4720201"/>
            <a:ext cx="548700" cy="393600"/>
          </a:xfrm>
          <a:prstGeom prst="rect">
            <a:avLst/>
          </a:prstGeom>
          <a:noFill/>
          <a:ln>
            <a:noFill/>
          </a:ln>
        </p:spPr>
        <p:txBody>
          <a:bodyPr spcFirstLastPara="1" wrap="square" lIns="91425" tIns="91425" rIns="91425" bIns="91425" anchor="ctr" anchorCtr="0">
            <a:noAutofit/>
          </a:bodyPr>
          <a:lstStyle>
            <a:lvl1pPr lvl="0">
              <a:buNone/>
              <a:defRPr sz="1200">
                <a:solidFill>
                  <a:srgbClr val="0B87A1"/>
                </a:solidFill>
                <a:latin typeface="Dosis Light"/>
                <a:ea typeface="Dosis Light"/>
                <a:cs typeface="Dosis Light"/>
                <a:sym typeface="Dosis Light"/>
              </a:defRPr>
            </a:lvl1pPr>
            <a:lvl2pPr lvl="1">
              <a:buNone/>
              <a:defRPr sz="1200">
                <a:solidFill>
                  <a:srgbClr val="0B87A1"/>
                </a:solidFill>
                <a:latin typeface="Dosis Light"/>
                <a:ea typeface="Dosis Light"/>
                <a:cs typeface="Dosis Light"/>
                <a:sym typeface="Dosis Light"/>
              </a:defRPr>
            </a:lvl2pPr>
            <a:lvl3pPr lvl="2">
              <a:buNone/>
              <a:defRPr sz="1200">
                <a:solidFill>
                  <a:srgbClr val="0B87A1"/>
                </a:solidFill>
                <a:latin typeface="Dosis Light"/>
                <a:ea typeface="Dosis Light"/>
                <a:cs typeface="Dosis Light"/>
                <a:sym typeface="Dosis Light"/>
              </a:defRPr>
            </a:lvl3pPr>
            <a:lvl4pPr lvl="3">
              <a:buNone/>
              <a:defRPr sz="1200">
                <a:solidFill>
                  <a:srgbClr val="0B87A1"/>
                </a:solidFill>
                <a:latin typeface="Dosis Light"/>
                <a:ea typeface="Dosis Light"/>
                <a:cs typeface="Dosis Light"/>
                <a:sym typeface="Dosis Light"/>
              </a:defRPr>
            </a:lvl4pPr>
            <a:lvl5pPr lvl="4">
              <a:buNone/>
              <a:defRPr sz="1200">
                <a:solidFill>
                  <a:srgbClr val="0B87A1"/>
                </a:solidFill>
                <a:latin typeface="Dosis Light"/>
                <a:ea typeface="Dosis Light"/>
                <a:cs typeface="Dosis Light"/>
                <a:sym typeface="Dosis Light"/>
              </a:defRPr>
            </a:lvl5pPr>
            <a:lvl6pPr lvl="5">
              <a:buNone/>
              <a:defRPr sz="1200">
                <a:solidFill>
                  <a:srgbClr val="0B87A1"/>
                </a:solidFill>
                <a:latin typeface="Dosis Light"/>
                <a:ea typeface="Dosis Light"/>
                <a:cs typeface="Dosis Light"/>
                <a:sym typeface="Dosis Light"/>
              </a:defRPr>
            </a:lvl6pPr>
            <a:lvl7pPr lvl="6">
              <a:buNone/>
              <a:defRPr sz="1200">
                <a:solidFill>
                  <a:srgbClr val="0B87A1"/>
                </a:solidFill>
                <a:latin typeface="Dosis Light"/>
                <a:ea typeface="Dosis Light"/>
                <a:cs typeface="Dosis Light"/>
                <a:sym typeface="Dosis Light"/>
              </a:defRPr>
            </a:lvl7pPr>
            <a:lvl8pPr lvl="7">
              <a:buNone/>
              <a:defRPr sz="1200">
                <a:solidFill>
                  <a:srgbClr val="0B87A1"/>
                </a:solidFill>
                <a:latin typeface="Dosis Light"/>
                <a:ea typeface="Dosis Light"/>
                <a:cs typeface="Dosis Light"/>
                <a:sym typeface="Dosis Light"/>
              </a:defRPr>
            </a:lvl8pPr>
            <a:lvl9pPr lvl="8">
              <a:buNone/>
              <a:defRPr sz="1200">
                <a:solidFill>
                  <a:srgbClr val="0B87A1"/>
                </a:solidFill>
                <a:latin typeface="Dosis Light"/>
                <a:ea typeface="Dosis Light"/>
                <a:cs typeface="Dosis Light"/>
                <a:sym typeface="Dosis Light"/>
              </a:defRPr>
            </a:lvl9pPr>
          </a:lstStyle>
          <a:p>
            <a:pPr marL="0" lvl="0" indent="0" algn="l"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6" r:id="rId4"/>
    <p:sldLayoutId id="2147483657" r:id="rId5"/>
    <p:sldLayoutId id="2147483660" r:id="rId6"/>
    <p:sldLayoutId id="2147483661"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hyperlink" Target="https://www.edx.org/school/irtix" TargetMode="Externa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11" Type="http://schemas.openxmlformats.org/officeDocument/2006/relationships/image" Target="../media/image9.jpg"/><Relationship Id="rId5" Type="http://schemas.openxmlformats.org/officeDocument/2006/relationships/image" Target="../media/image5.png"/><Relationship Id="rId10" Type="http://schemas.openxmlformats.org/officeDocument/2006/relationships/image" Target="../media/image2.png"/><Relationship Id="rId4" Type="http://schemas.openxmlformats.org/officeDocument/2006/relationships/image" Target="../media/image4.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9.jpg"/></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image" Target="../media/image33.emf"/><Relationship Id="rId18" Type="http://schemas.openxmlformats.org/officeDocument/2006/relationships/image" Target="../media/image38.emf"/><Relationship Id="rId3" Type="http://schemas.openxmlformats.org/officeDocument/2006/relationships/image" Target="../media/image23.emf"/><Relationship Id="rId21" Type="http://schemas.openxmlformats.org/officeDocument/2006/relationships/image" Target="../media/image9.jpg"/><Relationship Id="rId7" Type="http://schemas.openxmlformats.org/officeDocument/2006/relationships/image" Target="../media/image27.emf"/><Relationship Id="rId12" Type="http://schemas.openxmlformats.org/officeDocument/2006/relationships/image" Target="../media/image32.emf"/><Relationship Id="rId17" Type="http://schemas.openxmlformats.org/officeDocument/2006/relationships/image" Target="../media/image37.emf"/><Relationship Id="rId2" Type="http://schemas.openxmlformats.org/officeDocument/2006/relationships/notesSlide" Target="../notesSlides/notesSlide26.xml"/><Relationship Id="rId16" Type="http://schemas.openxmlformats.org/officeDocument/2006/relationships/image" Target="../media/image36.emf"/><Relationship Id="rId20" Type="http://schemas.openxmlformats.org/officeDocument/2006/relationships/image" Target="../media/image40.emf"/><Relationship Id="rId1" Type="http://schemas.openxmlformats.org/officeDocument/2006/relationships/slideLayout" Target="../slideLayouts/slideLayout3.xml"/><Relationship Id="rId6" Type="http://schemas.openxmlformats.org/officeDocument/2006/relationships/image" Target="../media/image26.emf"/><Relationship Id="rId11" Type="http://schemas.openxmlformats.org/officeDocument/2006/relationships/image" Target="../media/image31.emf"/><Relationship Id="rId5" Type="http://schemas.openxmlformats.org/officeDocument/2006/relationships/image" Target="../media/image25.emf"/><Relationship Id="rId15" Type="http://schemas.openxmlformats.org/officeDocument/2006/relationships/image" Target="../media/image35.emf"/><Relationship Id="rId10" Type="http://schemas.openxmlformats.org/officeDocument/2006/relationships/image" Target="../media/image30.emf"/><Relationship Id="rId19" Type="http://schemas.openxmlformats.org/officeDocument/2006/relationships/image" Target="../media/image39.emf"/><Relationship Id="rId4" Type="http://schemas.openxmlformats.org/officeDocument/2006/relationships/image" Target="../media/image24.png"/><Relationship Id="rId9" Type="http://schemas.openxmlformats.org/officeDocument/2006/relationships/image" Target="../media/image29.emf"/><Relationship Id="rId14" Type="http://schemas.openxmlformats.org/officeDocument/2006/relationships/image" Target="../media/image34.emf"/></Relationships>
</file>

<file path=ppt/slides/_rels/slide2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1.jpeg"/><Relationship Id="rId7" Type="http://schemas.openxmlformats.org/officeDocument/2006/relationships/image" Target="../media/image45.jp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44.jpeg"/><Relationship Id="rId11" Type="http://schemas.openxmlformats.org/officeDocument/2006/relationships/image" Target="../media/image48.png"/><Relationship Id="rId5" Type="http://schemas.openxmlformats.org/officeDocument/2006/relationships/image" Target="../media/image43.jpeg"/><Relationship Id="rId10" Type="http://schemas.openxmlformats.org/officeDocument/2006/relationships/image" Target="../media/image47.png"/><Relationship Id="rId4" Type="http://schemas.openxmlformats.org/officeDocument/2006/relationships/image" Target="../media/image42.jpeg"/><Relationship Id="rId9"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image" Target="../media/image51.jpeg"/><Relationship Id="rId4" Type="http://schemas.openxmlformats.org/officeDocument/2006/relationships/image" Target="../media/image50.jpeg"/></Relationships>
</file>

<file path=ppt/slides/_rels/slide29.xml.rels><?xml version="1.0" encoding="UTF-8" standalone="yes"?>
<Relationships xmlns="http://schemas.openxmlformats.org/package/2006/relationships"><Relationship Id="rId8" Type="http://schemas.openxmlformats.org/officeDocument/2006/relationships/image" Target="../media/image56.jpeg"/><Relationship Id="rId13" Type="http://schemas.openxmlformats.org/officeDocument/2006/relationships/hyperlink" Target="http://www.irti.org/" TargetMode="External"/><Relationship Id="rId3" Type="http://schemas.openxmlformats.org/officeDocument/2006/relationships/image" Target="../media/image9.jpg"/><Relationship Id="rId7" Type="http://schemas.openxmlformats.org/officeDocument/2006/relationships/image" Target="../media/image55.png"/><Relationship Id="rId12"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jpeg"/><Relationship Id="rId14" Type="http://schemas.openxmlformats.org/officeDocument/2006/relationships/hyperlink" Target="mailto:irti-info@isdb.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037"/>
        <p:cNvGrpSpPr/>
        <p:nvPr/>
      </p:nvGrpSpPr>
      <p:grpSpPr>
        <a:xfrm>
          <a:off x="0" y="0"/>
          <a:ext cx="0" cy="0"/>
          <a:chOff x="0" y="0"/>
          <a:chExt cx="0" cy="0"/>
        </a:xfrm>
      </p:grpSpPr>
      <p:sp>
        <p:nvSpPr>
          <p:cNvPr id="6" name="Google Shape;3836;p13">
            <a:extLst>
              <a:ext uri="{FF2B5EF4-FFF2-40B4-BE49-F238E27FC236}">
                <a16:creationId xmlns:a16="http://schemas.microsoft.com/office/drawing/2014/main" id="{556C297C-ABC8-4C91-9697-0BD108BD1ADA}"/>
              </a:ext>
            </a:extLst>
          </p:cNvPr>
          <p:cNvSpPr txBox="1">
            <a:spLocks/>
          </p:cNvSpPr>
          <p:nvPr/>
        </p:nvSpPr>
        <p:spPr>
          <a:xfrm>
            <a:off x="-242047" y="1745290"/>
            <a:ext cx="8478371" cy="11598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buClr>
                <a:srgbClr val="80BFB7"/>
              </a:buClr>
              <a:buSzPts val="6000"/>
            </a:pPr>
            <a:r>
              <a:rPr lang="en-US" sz="2800" b="1" dirty="0">
                <a:solidFill>
                  <a:schemeClr val="bg1"/>
                </a:solidFill>
                <a:latin typeface="Segoe UI Light" panose="020B0502040204020203" pitchFamily="34" charset="0"/>
                <a:cs typeface="Segoe UI Light" panose="020B0502040204020203" pitchFamily="34" charset="0"/>
                <a:sym typeface="Dosis Light"/>
              </a:rPr>
              <a:t>ISLAMIC RESEARCH AND TRAINING INSTITUTE</a:t>
            </a:r>
          </a:p>
          <a:p>
            <a:pPr algn="ctr">
              <a:buClr>
                <a:srgbClr val="80BFB7"/>
              </a:buClr>
              <a:buSzPts val="6000"/>
            </a:pPr>
            <a:r>
              <a:rPr lang="en-US" sz="3200" b="1" dirty="0">
                <a:solidFill>
                  <a:schemeClr val="bg1"/>
                </a:solidFill>
                <a:latin typeface="Segoe UI Light" panose="020B0502040204020203" pitchFamily="34" charset="0"/>
                <a:cs typeface="Segoe UI Light" panose="020B0502040204020203" pitchFamily="34" charset="0"/>
                <a:sym typeface="Dosis Light"/>
              </a:rPr>
              <a:t>( IRTI )</a:t>
            </a:r>
          </a:p>
        </p:txBody>
      </p:sp>
      <p:pic>
        <p:nvPicPr>
          <p:cNvPr id="3" name="Picture 2">
            <a:extLst>
              <a:ext uri="{FF2B5EF4-FFF2-40B4-BE49-F238E27FC236}">
                <a16:creationId xmlns:a16="http://schemas.microsoft.com/office/drawing/2014/main" id="{0D22B9FF-03B5-45AC-B62C-C6BB60148308}"/>
              </a:ext>
            </a:extLst>
          </p:cNvPr>
          <p:cNvPicPr>
            <a:picLocks noChangeAspect="1"/>
          </p:cNvPicPr>
          <p:nvPr/>
        </p:nvPicPr>
        <p:blipFill rotWithShape="1">
          <a:blip r:embed="rId3"/>
          <a:srcRect b="22289"/>
          <a:stretch/>
        </p:blipFill>
        <p:spPr>
          <a:xfrm>
            <a:off x="638740" y="4002832"/>
            <a:ext cx="1223683" cy="911314"/>
          </a:xfrm>
          <a:prstGeom prst="rect">
            <a:avLst/>
          </a:prstGeom>
        </p:spPr>
      </p:pic>
      <p:pic>
        <p:nvPicPr>
          <p:cNvPr id="9" name="Picture 8">
            <a:extLst>
              <a:ext uri="{FF2B5EF4-FFF2-40B4-BE49-F238E27FC236}">
                <a16:creationId xmlns:a16="http://schemas.microsoft.com/office/drawing/2014/main" id="{3151DC15-0C57-415C-889C-99DB523B1126}"/>
              </a:ext>
            </a:extLst>
          </p:cNvPr>
          <p:cNvPicPr>
            <a:picLocks noChangeAspect="1"/>
          </p:cNvPicPr>
          <p:nvPr/>
        </p:nvPicPr>
        <p:blipFill rotWithShape="1">
          <a:blip r:embed="rId4"/>
          <a:srcRect l="50137" b="45159"/>
          <a:stretch/>
        </p:blipFill>
        <p:spPr>
          <a:xfrm>
            <a:off x="5695418" y="3999977"/>
            <a:ext cx="1577724" cy="917024"/>
          </a:xfrm>
          <a:prstGeom prst="rect">
            <a:avLst/>
          </a:prstGeom>
        </p:spPr>
      </p:pic>
      <p:sp>
        <p:nvSpPr>
          <p:cNvPr id="10" name="Rectangle 9">
            <a:extLst>
              <a:ext uri="{FF2B5EF4-FFF2-40B4-BE49-F238E27FC236}">
                <a16:creationId xmlns:a16="http://schemas.microsoft.com/office/drawing/2014/main" id="{FC2428CE-BA0C-4F0C-9C57-C48104E76173}"/>
              </a:ext>
            </a:extLst>
          </p:cNvPr>
          <p:cNvSpPr/>
          <p:nvPr/>
        </p:nvSpPr>
        <p:spPr>
          <a:xfrm>
            <a:off x="1010042" y="4104546"/>
            <a:ext cx="5416937" cy="707886"/>
          </a:xfrm>
          <a:prstGeom prst="rect">
            <a:avLst/>
          </a:prstGeom>
        </p:spPr>
        <p:txBody>
          <a:bodyPr wrap="square">
            <a:spAutoFit/>
          </a:bodyPr>
          <a:lstStyle/>
          <a:p>
            <a:pPr algn="ctr">
              <a:buClr>
                <a:srgbClr val="80BFB7"/>
              </a:buClr>
              <a:buSzPts val="6000"/>
            </a:pPr>
            <a:r>
              <a:rPr lang="en-US" sz="2000" b="1" dirty="0">
                <a:solidFill>
                  <a:schemeClr val="bg1"/>
                </a:solidFill>
                <a:latin typeface="Segoe UI Light" panose="020B0502040204020203" pitchFamily="34" charset="0"/>
                <a:cs typeface="Segoe UI Light" panose="020B0502040204020203" pitchFamily="34" charset="0"/>
              </a:rPr>
              <a:t>Member of the </a:t>
            </a:r>
          </a:p>
          <a:p>
            <a:pPr algn="ctr">
              <a:buClr>
                <a:srgbClr val="80BFB7"/>
              </a:buClr>
              <a:buSzPts val="6000"/>
            </a:pPr>
            <a:r>
              <a:rPr lang="en-US" sz="2000" b="1" dirty="0">
                <a:solidFill>
                  <a:schemeClr val="bg1"/>
                </a:solidFill>
                <a:latin typeface="Segoe UI Light" panose="020B0502040204020203" pitchFamily="34" charset="0"/>
                <a:cs typeface="Segoe UI Light" panose="020B0502040204020203" pitchFamily="34" charset="0"/>
              </a:rPr>
              <a:t>Islamic Development Bank Group</a:t>
            </a:r>
          </a:p>
        </p:txBody>
      </p:sp>
      <p:sp>
        <p:nvSpPr>
          <p:cNvPr id="7" name="Rectangle 3">
            <a:extLst>
              <a:ext uri="{FF2B5EF4-FFF2-40B4-BE49-F238E27FC236}">
                <a16:creationId xmlns:a16="http://schemas.microsoft.com/office/drawing/2014/main" id="{3FFAFAF1-B628-43B0-B11C-34E02E4DF8E7}"/>
              </a:ext>
            </a:extLst>
          </p:cNvPr>
          <p:cNvSpPr txBox="1">
            <a:spLocks noChangeArrowheads="1"/>
          </p:cNvSpPr>
          <p:nvPr/>
        </p:nvSpPr>
        <p:spPr>
          <a:xfrm>
            <a:off x="720538" y="3006804"/>
            <a:ext cx="6553200" cy="533400"/>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sz="2800" b="1" dirty="0">
                <a:solidFill>
                  <a:schemeClr val="bg1"/>
                </a:solidFill>
                <a:latin typeface="Segoe UI Light" panose="020B0502040204020203" pitchFamily="34" charset="0"/>
                <a:cs typeface="Segoe UI Light" panose="020B0502040204020203" pitchFamily="34" charset="0"/>
              </a:rPr>
              <a:t>www.irti.org</a:t>
            </a:r>
          </a:p>
        </p:txBody>
      </p:sp>
    </p:spTree>
    <p:extLst>
      <p:ext uri="{BB962C8B-B14F-4D97-AF65-F5344CB8AC3E}">
        <p14:creationId xmlns:p14="http://schemas.microsoft.com/office/powerpoint/2010/main" val="541790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INNOVATIVE RESEARCH</a:t>
            </a:r>
          </a:p>
        </p:txBody>
      </p:sp>
      <p:sp>
        <p:nvSpPr>
          <p:cNvPr id="3988" name="Google Shape;3988;p30"/>
          <p:cNvSpPr txBox="1">
            <a:spLocks noGrp="1"/>
          </p:cNvSpPr>
          <p:nvPr>
            <p:ph type="body" idx="1"/>
          </p:nvPr>
        </p:nvSpPr>
        <p:spPr>
          <a:xfrm>
            <a:off x="349624" y="1639827"/>
            <a:ext cx="7180730" cy="1435200"/>
          </a:xfrm>
          <a:prstGeom prst="rect">
            <a:avLst/>
          </a:prstGeom>
        </p:spPr>
        <p:txBody>
          <a:bodyPr spcFirstLastPara="1" wrap="square" lIns="91425" tIns="91425" rIns="91425" bIns="91425" anchor="t" anchorCtr="0">
            <a:noAutofit/>
          </a:bodyPr>
          <a:lstStyle/>
          <a:p>
            <a:pPr marL="285750" indent="-285750" algn="just">
              <a:lnSpc>
                <a:spcPct val="150000"/>
              </a:lnSpc>
              <a:spcAft>
                <a:spcPts val="600"/>
              </a:spcAft>
            </a:pPr>
            <a:r>
              <a:rPr lang="en-US" b="1" dirty="0">
                <a:latin typeface="Segoe UI Light" panose="020B0502040204020203" pitchFamily="34" charset="0"/>
                <a:cs typeface="Segoe UI Light" panose="020B0502040204020203" pitchFamily="34" charset="0"/>
              </a:rPr>
              <a:t>We are a pioneer in conducting, promoting and encouraging research innovation and knowledge creation in Islamic Economics, Banking and Finance.</a:t>
            </a:r>
          </a:p>
          <a:p>
            <a:pPr marL="285750" indent="-285750" algn="just">
              <a:lnSpc>
                <a:spcPct val="150000"/>
              </a:lnSpc>
              <a:spcAft>
                <a:spcPts val="600"/>
              </a:spcAft>
            </a:pPr>
            <a:r>
              <a:rPr lang="en-US" b="1" dirty="0">
                <a:latin typeface="Segoe UI Light" panose="020B0502040204020203" pitchFamily="34" charset="0"/>
                <a:cs typeface="Segoe UI Light" panose="020B0502040204020203" pitchFamily="34" charset="0"/>
              </a:rPr>
              <a:t>Our research seeks to identify challenges of economic development facing </a:t>
            </a:r>
            <a:r>
              <a:rPr lang="en-US" b="1" dirty="0" err="1">
                <a:latin typeface="Segoe UI Light" panose="020B0502040204020203" pitchFamily="34" charset="0"/>
                <a:cs typeface="Segoe UI Light" panose="020B0502040204020203" pitchFamily="34" charset="0"/>
              </a:rPr>
              <a:t>IsDB</a:t>
            </a:r>
            <a:r>
              <a:rPr lang="en-US" b="1" dirty="0">
                <a:latin typeface="Segoe UI Light" panose="020B0502040204020203" pitchFamily="34" charset="0"/>
                <a:cs typeface="Segoe UI Light" panose="020B0502040204020203" pitchFamily="34" charset="0"/>
              </a:rPr>
              <a:t> Member Countries. </a:t>
            </a:r>
          </a:p>
          <a:p>
            <a:pPr marL="285750" indent="-285750" algn="just">
              <a:lnSpc>
                <a:spcPct val="150000"/>
              </a:lnSpc>
            </a:pPr>
            <a:r>
              <a:rPr lang="en-US" b="1" dirty="0">
                <a:latin typeface="Segoe UI Light" panose="020B0502040204020203" pitchFamily="34" charset="0"/>
                <a:cs typeface="Segoe UI Light" panose="020B0502040204020203" pitchFamily="34" charset="0"/>
              </a:rPr>
              <a:t>Our research formulates solutions and strategies for addressing the challenges in accordance with the principles of Islamic Economics and Finance.</a:t>
            </a:r>
            <a:endParaRPr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10</a:t>
            </a:fld>
            <a:endParaRPr/>
          </a:p>
        </p:txBody>
      </p:sp>
      <p:pic>
        <p:nvPicPr>
          <p:cNvPr id="5" name="Picture 4">
            <a:extLst>
              <a:ext uri="{FF2B5EF4-FFF2-40B4-BE49-F238E27FC236}">
                <a16:creationId xmlns:a16="http://schemas.microsoft.com/office/drawing/2014/main" id="{0A6F6942-CAEB-4218-B385-DB88B7043E4E}"/>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6" name="Rectangle 5">
            <a:extLst>
              <a:ext uri="{FF2B5EF4-FFF2-40B4-BE49-F238E27FC236}">
                <a16:creationId xmlns:a16="http://schemas.microsoft.com/office/drawing/2014/main" id="{22CEF8B9-A6AF-40BE-9CDA-AB151FB4414D}"/>
              </a:ext>
            </a:extLst>
          </p:cNvPr>
          <p:cNvSpPr/>
          <p:nvPr/>
        </p:nvSpPr>
        <p:spPr>
          <a:xfrm>
            <a:off x="5482484" y="4789622"/>
            <a:ext cx="2032929"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INNOVATIVE RESEARCH</a:t>
            </a:r>
          </a:p>
        </p:txBody>
      </p:sp>
    </p:spTree>
    <p:extLst>
      <p:ext uri="{BB962C8B-B14F-4D97-AF65-F5344CB8AC3E}">
        <p14:creationId xmlns:p14="http://schemas.microsoft.com/office/powerpoint/2010/main" val="1540422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RESEARCH PRODUCTS &amp; SERVICES </a:t>
            </a:r>
          </a:p>
        </p:txBody>
      </p:sp>
      <p:sp>
        <p:nvSpPr>
          <p:cNvPr id="3988" name="Google Shape;3988;p30"/>
          <p:cNvSpPr txBox="1">
            <a:spLocks noGrp="1"/>
          </p:cNvSpPr>
          <p:nvPr>
            <p:ph type="body" idx="1"/>
          </p:nvPr>
        </p:nvSpPr>
        <p:spPr>
          <a:xfrm>
            <a:off x="718300" y="1797864"/>
            <a:ext cx="6988209" cy="1435200"/>
          </a:xfrm>
          <a:prstGeom prst="rect">
            <a:avLst/>
          </a:prstGeom>
        </p:spPr>
        <p:txBody>
          <a:bodyPr spcFirstLastPara="1" wrap="square" lIns="91425" tIns="91425" rIns="91425" bIns="91425" anchor="t" anchorCtr="0">
            <a:noAutofit/>
          </a:bodyPr>
          <a:lstStyle/>
          <a:p>
            <a:pPr marL="285750" indent="-285750"/>
            <a:r>
              <a:rPr lang="en-US" b="1" dirty="0">
                <a:latin typeface="Segoe UI Light" panose="020B0502040204020203" pitchFamily="34" charset="0"/>
                <a:cs typeface="Segoe UI Light" panose="020B0502040204020203" pitchFamily="34" charset="0"/>
              </a:rPr>
              <a:t>In-house and Joint Research </a:t>
            </a:r>
          </a:p>
          <a:p>
            <a:pPr marL="285750" indent="-285750"/>
            <a:endParaRPr lang="en-US" b="1" dirty="0">
              <a:latin typeface="Segoe UI Light" panose="020B0502040204020203" pitchFamily="34" charset="0"/>
              <a:cs typeface="Segoe UI Light" panose="020B0502040204020203" pitchFamily="34" charset="0"/>
            </a:endParaRPr>
          </a:p>
          <a:p>
            <a:pPr marL="285750" indent="-285750"/>
            <a:r>
              <a:rPr lang="en-US" b="1" dirty="0">
                <a:latin typeface="Segoe UI Light" panose="020B0502040204020203" pitchFamily="34" charset="0"/>
                <a:cs typeface="Segoe UI Light" panose="020B0502040204020203" pitchFamily="34" charset="0"/>
              </a:rPr>
              <a:t>Research products (journals, books, reports, lectures, etc.) </a:t>
            </a:r>
          </a:p>
          <a:p>
            <a:pPr marL="285750" indent="-285750"/>
            <a:endParaRPr lang="en-US" b="1" dirty="0">
              <a:latin typeface="Segoe UI Light" panose="020B0502040204020203" pitchFamily="34" charset="0"/>
              <a:cs typeface="Segoe UI Light" panose="020B0502040204020203" pitchFamily="34" charset="0"/>
            </a:endParaRPr>
          </a:p>
          <a:p>
            <a:pPr marL="285750" indent="-285750"/>
            <a:r>
              <a:rPr lang="en-US" b="1" dirty="0">
                <a:latin typeface="Segoe UI Light" panose="020B0502040204020203" pitchFamily="34" charset="0"/>
                <a:cs typeface="Segoe UI Light" panose="020B0502040204020203" pitchFamily="34" charset="0"/>
              </a:rPr>
              <a:t>Research Events (conferences, workshops, symposiums, etc.)</a:t>
            </a:r>
          </a:p>
          <a:p>
            <a:pPr marL="285750" indent="-285750"/>
            <a:endParaRPr lang="en-US" b="1" dirty="0">
              <a:latin typeface="Segoe UI Light" panose="020B0502040204020203" pitchFamily="34" charset="0"/>
              <a:cs typeface="Segoe UI Light" panose="020B0502040204020203" pitchFamily="34" charset="0"/>
            </a:endParaRPr>
          </a:p>
          <a:p>
            <a:pPr marL="285750" indent="-285750"/>
            <a:r>
              <a:rPr lang="en-US" b="1" dirty="0" err="1">
                <a:latin typeface="Segoe UI Light" panose="020B0502040204020203" pitchFamily="34" charset="0"/>
                <a:cs typeface="Segoe UI Light" panose="020B0502040204020203" pitchFamily="34" charset="0"/>
              </a:rPr>
              <a:t>IsDB</a:t>
            </a:r>
            <a:r>
              <a:rPr lang="en-US" b="1" dirty="0">
                <a:latin typeface="Segoe UI Light" panose="020B0502040204020203" pitchFamily="34" charset="0"/>
                <a:cs typeface="Segoe UI Light" panose="020B0502040204020203" pitchFamily="34" charset="0"/>
              </a:rPr>
              <a:t> Prize</a:t>
            </a:r>
          </a:p>
          <a:p>
            <a:pPr marL="127000" indent="0">
              <a:lnSpc>
                <a:spcPct val="150000"/>
              </a:lnSpc>
              <a:buNone/>
            </a:pPr>
            <a:endParaRPr lang="en-US" dirty="0"/>
          </a:p>
          <a:p>
            <a:pPr marL="285750" indent="-285750" algn="just"/>
            <a:endParaRPr lang="en-US" sz="1000"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11</a:t>
            </a:fld>
            <a:endParaRPr/>
          </a:p>
        </p:txBody>
      </p:sp>
      <p:pic>
        <p:nvPicPr>
          <p:cNvPr id="6" name="Picture 5">
            <a:extLst>
              <a:ext uri="{FF2B5EF4-FFF2-40B4-BE49-F238E27FC236}">
                <a16:creationId xmlns:a16="http://schemas.microsoft.com/office/drawing/2014/main" id="{ECE18E72-C612-4002-A7CD-C6942AE51577}"/>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7" name="Rectangle 6">
            <a:extLst>
              <a:ext uri="{FF2B5EF4-FFF2-40B4-BE49-F238E27FC236}">
                <a16:creationId xmlns:a16="http://schemas.microsoft.com/office/drawing/2014/main" id="{5B70EDD1-DDCE-408A-8738-5E88D30BED3A}"/>
              </a:ext>
            </a:extLst>
          </p:cNvPr>
          <p:cNvSpPr/>
          <p:nvPr/>
        </p:nvSpPr>
        <p:spPr>
          <a:xfrm>
            <a:off x="5482484" y="4789622"/>
            <a:ext cx="2032929"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INNOVATIVE RESEARCH</a:t>
            </a:r>
          </a:p>
        </p:txBody>
      </p:sp>
    </p:spTree>
    <p:extLst>
      <p:ext uri="{BB962C8B-B14F-4D97-AF65-F5344CB8AC3E}">
        <p14:creationId xmlns:p14="http://schemas.microsoft.com/office/powerpoint/2010/main" val="3881391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26872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RESEARCH AREAS</a:t>
            </a:r>
          </a:p>
        </p:txBody>
      </p:sp>
      <p:sp>
        <p:nvSpPr>
          <p:cNvPr id="3988" name="Google Shape;3988;p30"/>
          <p:cNvSpPr txBox="1">
            <a:spLocks noGrp="1"/>
          </p:cNvSpPr>
          <p:nvPr>
            <p:ph type="body" idx="1"/>
          </p:nvPr>
        </p:nvSpPr>
        <p:spPr>
          <a:xfrm>
            <a:off x="718300" y="1058265"/>
            <a:ext cx="6988209" cy="1435200"/>
          </a:xfrm>
          <a:prstGeom prst="rect">
            <a:avLst/>
          </a:prstGeom>
        </p:spPr>
        <p:txBody>
          <a:bodyPr spcFirstLastPara="1" wrap="square" lIns="91425" tIns="91425" rIns="91425" bIns="91425" anchor="t" anchorCtr="0">
            <a:noAutofit/>
          </a:bodyPr>
          <a:lstStyle/>
          <a:p>
            <a:pPr lvl="0"/>
            <a:r>
              <a:rPr lang="en-US" b="1" dirty="0">
                <a:latin typeface="Segoe UI Light" panose="020B0502040204020203" pitchFamily="34" charset="0"/>
                <a:cs typeface="Segoe UI Light" panose="020B0502040204020203" pitchFamily="34" charset="0"/>
              </a:rPr>
              <a:t>Smart Economy</a:t>
            </a:r>
          </a:p>
          <a:p>
            <a:pPr lvl="0"/>
            <a:r>
              <a:rPr lang="en-US" b="1" dirty="0">
                <a:latin typeface="Segoe UI Light" panose="020B0502040204020203" pitchFamily="34" charset="0"/>
                <a:cs typeface="Segoe UI Light" panose="020B0502040204020203" pitchFamily="34" charset="0"/>
              </a:rPr>
              <a:t>Islamic Fintech</a:t>
            </a:r>
          </a:p>
          <a:p>
            <a:pPr lvl="0"/>
            <a:r>
              <a:rPr lang="en-US" b="1" dirty="0">
                <a:latin typeface="Segoe UI Light" panose="020B0502040204020203" pitchFamily="34" charset="0"/>
                <a:cs typeface="Segoe UI Light" panose="020B0502040204020203" pitchFamily="34" charset="0"/>
              </a:rPr>
              <a:t>Zakat Management</a:t>
            </a:r>
          </a:p>
          <a:p>
            <a:pPr lvl="0"/>
            <a:r>
              <a:rPr lang="en-US" b="1" dirty="0">
                <a:latin typeface="Segoe UI Light" panose="020B0502040204020203" pitchFamily="34" charset="0"/>
                <a:cs typeface="Segoe UI Light" panose="020B0502040204020203" pitchFamily="34" charset="0"/>
              </a:rPr>
              <a:t>Management and Development of </a:t>
            </a:r>
            <a:r>
              <a:rPr lang="en-US" b="1" dirty="0" err="1">
                <a:latin typeface="Segoe UI Light" panose="020B0502040204020203" pitchFamily="34" charset="0"/>
                <a:cs typeface="Segoe UI Light" panose="020B0502040204020203" pitchFamily="34" charset="0"/>
              </a:rPr>
              <a:t>Awqaf</a:t>
            </a:r>
            <a:endParaRPr lang="en-US" b="1" dirty="0">
              <a:latin typeface="Segoe UI Light" panose="020B0502040204020203" pitchFamily="34" charset="0"/>
              <a:cs typeface="Segoe UI Light" panose="020B0502040204020203" pitchFamily="34" charset="0"/>
            </a:endParaRPr>
          </a:p>
          <a:p>
            <a:pPr lvl="0"/>
            <a:r>
              <a:rPr lang="en-US" b="1" dirty="0">
                <a:latin typeface="Segoe UI Light" panose="020B0502040204020203" pitchFamily="34" charset="0"/>
                <a:cs typeface="Segoe UI Light" panose="020B0502040204020203" pitchFamily="34" charset="0"/>
              </a:rPr>
              <a:t>Islamic Microfinance</a:t>
            </a:r>
          </a:p>
          <a:p>
            <a:pPr lvl="0"/>
            <a:r>
              <a:rPr lang="en-US" b="1" dirty="0">
                <a:latin typeface="Segoe UI Light" panose="020B0502040204020203" pitchFamily="34" charset="0"/>
                <a:cs typeface="Segoe UI Light" panose="020B0502040204020203" pitchFamily="34" charset="0"/>
              </a:rPr>
              <a:t>Islamic Financial Inclusion</a:t>
            </a:r>
          </a:p>
          <a:p>
            <a:pPr lvl="0"/>
            <a:r>
              <a:rPr lang="en-US" b="1" dirty="0">
                <a:latin typeface="Segoe UI Light" panose="020B0502040204020203" pitchFamily="34" charset="0"/>
                <a:cs typeface="Segoe UI Light" panose="020B0502040204020203" pitchFamily="34" charset="0"/>
              </a:rPr>
              <a:t>Islamic Banking</a:t>
            </a:r>
          </a:p>
          <a:p>
            <a:pPr lvl="0"/>
            <a:r>
              <a:rPr lang="en-US" b="1" dirty="0">
                <a:latin typeface="Segoe UI Light" panose="020B0502040204020203" pitchFamily="34" charset="0"/>
                <a:cs typeface="Segoe UI Light" panose="020B0502040204020203" pitchFamily="34" charset="0"/>
              </a:rPr>
              <a:t>Sukuk and Islamic Capital Market</a:t>
            </a:r>
          </a:p>
          <a:p>
            <a:pPr lvl="0"/>
            <a:r>
              <a:rPr lang="en-US" b="1" dirty="0">
                <a:latin typeface="Segoe UI Light" panose="020B0502040204020203" pitchFamily="34" charset="0"/>
                <a:cs typeface="Segoe UI Light" panose="020B0502040204020203" pitchFamily="34" charset="0"/>
              </a:rPr>
              <a:t>Shariah Structuring</a:t>
            </a:r>
          </a:p>
          <a:p>
            <a:pPr lvl="0"/>
            <a:r>
              <a:rPr lang="en-US" b="1" dirty="0">
                <a:latin typeface="Segoe UI Light" panose="020B0502040204020203" pitchFamily="34" charset="0"/>
                <a:cs typeface="Segoe UI Light" panose="020B0502040204020203" pitchFamily="34" charset="0"/>
              </a:rPr>
              <a:t>Comprehensive Human Development Based on </a:t>
            </a:r>
            <a:r>
              <a:rPr lang="en-US" b="1" dirty="0" err="1">
                <a:latin typeface="Segoe UI Light" panose="020B0502040204020203" pitchFamily="34" charset="0"/>
                <a:cs typeface="Segoe UI Light" panose="020B0502040204020203" pitchFamily="34" charset="0"/>
              </a:rPr>
              <a:t>Maqasid</a:t>
            </a:r>
            <a:r>
              <a:rPr lang="en-US" b="1" dirty="0">
                <a:latin typeface="Segoe UI Light" panose="020B0502040204020203" pitchFamily="34" charset="0"/>
                <a:cs typeface="Segoe UI Light" panose="020B0502040204020203" pitchFamily="34" charset="0"/>
              </a:rPr>
              <a:t> Al-Shariah </a:t>
            </a:r>
          </a:p>
          <a:p>
            <a:pPr marL="127000" indent="0">
              <a:lnSpc>
                <a:spcPct val="150000"/>
              </a:lnSpc>
              <a:buNone/>
            </a:pPr>
            <a:endParaRPr lang="en-US" dirty="0"/>
          </a:p>
          <a:p>
            <a:pPr marL="285750" indent="-285750" algn="just"/>
            <a:endParaRPr lang="en-US" sz="1000"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12</a:t>
            </a:fld>
            <a:endParaRPr/>
          </a:p>
        </p:txBody>
      </p:sp>
      <p:sp>
        <p:nvSpPr>
          <p:cNvPr id="5" name="Google Shape;3897;p20">
            <a:extLst>
              <a:ext uri="{FF2B5EF4-FFF2-40B4-BE49-F238E27FC236}">
                <a16:creationId xmlns:a16="http://schemas.microsoft.com/office/drawing/2014/main" id="{24819B47-E973-4523-B150-D910D8E7647D}"/>
              </a:ext>
            </a:extLst>
          </p:cNvPr>
          <p:cNvSpPr txBox="1">
            <a:spLocks/>
          </p:cNvSpPr>
          <p:nvPr/>
        </p:nvSpPr>
        <p:spPr>
          <a:xfrm>
            <a:off x="-131634" y="2782143"/>
            <a:ext cx="1864390" cy="248650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1pPr>
            <a:lvl2pPr marL="914400" marR="0" lvl="1"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2pPr>
            <a:lvl3pPr marL="1371600" marR="0" lvl="2"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3pPr>
            <a:lvl4pPr marL="1828800" marR="0" lvl="3"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4pPr>
            <a:lvl5pPr marL="2286000" marR="0" lvl="4"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5pPr>
            <a:lvl6pPr marL="2743200" marR="0" lvl="5"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6pPr>
            <a:lvl7pPr marL="3200400" marR="0" lvl="6"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7pPr>
            <a:lvl8pPr marL="3657600" marR="0" lvl="7"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8pPr>
            <a:lvl9pPr marL="4114800" marR="0" lvl="8"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9pPr>
          </a:lstStyle>
          <a:p>
            <a:pPr marL="0" indent="0" algn="ctr">
              <a:buNone/>
            </a:pPr>
            <a:endParaRPr lang="en-US" sz="2400" dirty="0">
              <a:highlight>
                <a:srgbClr val="D3EBD5"/>
              </a:highlight>
              <a:latin typeface="Dosis Light"/>
              <a:sym typeface="Dosis Light"/>
            </a:endParaRPr>
          </a:p>
        </p:txBody>
      </p:sp>
      <p:pic>
        <p:nvPicPr>
          <p:cNvPr id="6" name="Picture 5">
            <a:extLst>
              <a:ext uri="{FF2B5EF4-FFF2-40B4-BE49-F238E27FC236}">
                <a16:creationId xmlns:a16="http://schemas.microsoft.com/office/drawing/2014/main" id="{FE979E6A-1C76-4DA0-A38C-2E7D7E6A35CD}"/>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7" name="Rectangle 6">
            <a:extLst>
              <a:ext uri="{FF2B5EF4-FFF2-40B4-BE49-F238E27FC236}">
                <a16:creationId xmlns:a16="http://schemas.microsoft.com/office/drawing/2014/main" id="{42E9EA50-F7CF-43EE-A2CA-73D02F9FE784}"/>
              </a:ext>
            </a:extLst>
          </p:cNvPr>
          <p:cNvSpPr/>
          <p:nvPr/>
        </p:nvSpPr>
        <p:spPr>
          <a:xfrm>
            <a:off x="5482484" y="4789622"/>
            <a:ext cx="2032929"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INNOVATIVE RESEARCH</a:t>
            </a:r>
          </a:p>
        </p:txBody>
      </p:sp>
    </p:spTree>
    <p:extLst>
      <p:ext uri="{BB962C8B-B14F-4D97-AF65-F5344CB8AC3E}">
        <p14:creationId xmlns:p14="http://schemas.microsoft.com/office/powerpoint/2010/main" val="1454251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49"/>
        <p:cNvGrpSpPr/>
        <p:nvPr/>
      </p:nvGrpSpPr>
      <p:grpSpPr>
        <a:xfrm>
          <a:off x="0" y="0"/>
          <a:ext cx="0" cy="0"/>
          <a:chOff x="0" y="0"/>
          <a:chExt cx="0" cy="0"/>
        </a:xfrm>
      </p:grpSpPr>
      <p:sp>
        <p:nvSpPr>
          <p:cNvPr id="3853" name="Google Shape;3853;p15"/>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13</a:t>
            </a:fld>
            <a:endParaRPr/>
          </a:p>
        </p:txBody>
      </p:sp>
      <p:sp>
        <p:nvSpPr>
          <p:cNvPr id="7" name="Google Shape;3858;p16">
            <a:extLst>
              <a:ext uri="{FF2B5EF4-FFF2-40B4-BE49-F238E27FC236}">
                <a16:creationId xmlns:a16="http://schemas.microsoft.com/office/drawing/2014/main" id="{4934FE95-4A7C-4299-892E-DB49C3B8006F}"/>
              </a:ext>
            </a:extLst>
          </p:cNvPr>
          <p:cNvSpPr txBox="1">
            <a:spLocks/>
          </p:cNvSpPr>
          <p:nvPr/>
        </p:nvSpPr>
        <p:spPr>
          <a:xfrm>
            <a:off x="3328952" y="2303258"/>
            <a:ext cx="5855970" cy="1159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0B87A1"/>
                </a:solidFill>
                <a:latin typeface="Segoe UI Light" panose="020B0502040204020203" pitchFamily="34" charset="0"/>
                <a:cs typeface="Segoe UI Light" panose="020B0502040204020203" pitchFamily="34" charset="0"/>
                <a:sym typeface="Dosis Light"/>
              </a:rPr>
              <a:t>CAPACITY DEVELOPMENT</a:t>
            </a:r>
          </a:p>
        </p:txBody>
      </p:sp>
      <p:pic>
        <p:nvPicPr>
          <p:cNvPr id="1028" name="Picture 4" descr="Related image">
            <a:extLst>
              <a:ext uri="{FF2B5EF4-FFF2-40B4-BE49-F238E27FC236}">
                <a16:creationId xmlns:a16="http://schemas.microsoft.com/office/drawing/2014/main" id="{122AE0C0-5575-480D-BA19-5C27DF972C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149" r="32730"/>
          <a:stretch/>
        </p:blipFill>
        <p:spPr bwMode="auto">
          <a:xfrm>
            <a:off x="0" y="0"/>
            <a:ext cx="309282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CB3AAAB-8F82-4533-BAF1-8B9ECF330E1F}"/>
              </a:ext>
            </a:extLst>
          </p:cNvPr>
          <p:cNvPicPr>
            <a:picLocks noChangeAspect="1"/>
          </p:cNvPicPr>
          <p:nvPr/>
        </p:nvPicPr>
        <p:blipFill rotWithShape="1">
          <a:blip r:embed="rId4">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841759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CAPACITY DEVELOPMENT</a:t>
            </a:r>
          </a:p>
        </p:txBody>
      </p:sp>
      <p:sp>
        <p:nvSpPr>
          <p:cNvPr id="3988" name="Google Shape;3988;p30"/>
          <p:cNvSpPr txBox="1">
            <a:spLocks noGrp="1"/>
          </p:cNvSpPr>
          <p:nvPr>
            <p:ph type="body" idx="1"/>
          </p:nvPr>
        </p:nvSpPr>
        <p:spPr>
          <a:xfrm>
            <a:off x="582479" y="1767580"/>
            <a:ext cx="6988209" cy="1435200"/>
          </a:xfrm>
          <a:prstGeom prst="rect">
            <a:avLst/>
          </a:prstGeom>
        </p:spPr>
        <p:txBody>
          <a:bodyPr spcFirstLastPara="1" wrap="square" lIns="91425" tIns="91425" rIns="91425" bIns="91425" anchor="t" anchorCtr="0">
            <a:noAutofit/>
          </a:bodyPr>
          <a:lstStyle/>
          <a:p>
            <a:pPr marL="285750" indent="-285750" algn="just">
              <a:lnSpc>
                <a:spcPct val="150000"/>
              </a:lnSpc>
              <a:spcAft>
                <a:spcPts val="1200"/>
              </a:spcAft>
            </a:pPr>
            <a:r>
              <a:rPr lang="en-US" b="1" dirty="0">
                <a:latin typeface="Segoe UI Light" panose="020B0502040204020203" pitchFamily="34" charset="0"/>
                <a:cs typeface="Segoe UI Light" panose="020B0502040204020203" pitchFamily="34" charset="0"/>
              </a:rPr>
              <a:t>IRTI is the largest contributor to human capital development in Islamic Economics, Banking and Finance. </a:t>
            </a:r>
          </a:p>
          <a:p>
            <a:pPr marL="285750" indent="-285750" algn="just">
              <a:lnSpc>
                <a:spcPct val="150000"/>
              </a:lnSpc>
            </a:pPr>
            <a:r>
              <a:rPr lang="en-US" b="1" dirty="0">
                <a:latin typeface="Segoe UI Light" panose="020B0502040204020203" pitchFamily="34" charset="0"/>
                <a:cs typeface="Segoe UI Light" panose="020B0502040204020203" pitchFamily="34" charset="0"/>
              </a:rPr>
              <a:t>We develop human resources and technical capacity in Islamic Economics, Banking and Finance, by providing training courses by both online and face to face.</a:t>
            </a:r>
          </a:p>
          <a:p>
            <a:pPr marL="285750" indent="-285750" algn="just"/>
            <a:endParaRPr lang="en-US" b="1"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14</a:t>
            </a:fld>
            <a:endParaRPr/>
          </a:p>
        </p:txBody>
      </p:sp>
      <p:pic>
        <p:nvPicPr>
          <p:cNvPr id="5" name="Picture 4">
            <a:extLst>
              <a:ext uri="{FF2B5EF4-FFF2-40B4-BE49-F238E27FC236}">
                <a16:creationId xmlns:a16="http://schemas.microsoft.com/office/drawing/2014/main" id="{E1EF9598-1B9F-4D95-B005-ACCD891F7278}"/>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14661988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329813" y="192422"/>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PROGRAMS</a:t>
            </a: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15</a:t>
            </a:fld>
            <a:endParaRPr/>
          </a:p>
        </p:txBody>
      </p:sp>
      <p:grpSp>
        <p:nvGrpSpPr>
          <p:cNvPr id="132" name="Group 131">
            <a:extLst>
              <a:ext uri="{FF2B5EF4-FFF2-40B4-BE49-F238E27FC236}">
                <a16:creationId xmlns:a16="http://schemas.microsoft.com/office/drawing/2014/main" id="{033C55A0-B8A1-497D-AB34-A35617C83A88}"/>
              </a:ext>
            </a:extLst>
          </p:cNvPr>
          <p:cNvGrpSpPr/>
          <p:nvPr/>
        </p:nvGrpSpPr>
        <p:grpSpPr>
          <a:xfrm>
            <a:off x="98245" y="2308486"/>
            <a:ext cx="2448802" cy="1123864"/>
            <a:chOff x="0" y="0"/>
            <a:chExt cx="3164395" cy="1473118"/>
          </a:xfrm>
        </p:grpSpPr>
        <p:sp>
          <p:nvSpPr>
            <p:cNvPr id="133" name="Rounded Rectangle 9">
              <a:extLst>
                <a:ext uri="{FF2B5EF4-FFF2-40B4-BE49-F238E27FC236}">
                  <a16:creationId xmlns:a16="http://schemas.microsoft.com/office/drawing/2014/main" id="{BA826221-F19E-4B92-8CD8-2A7B97D5BD93}"/>
                </a:ext>
              </a:extLst>
            </p:cNvPr>
            <p:cNvSpPr/>
            <p:nvPr/>
          </p:nvSpPr>
          <p:spPr>
            <a:xfrm>
              <a:off x="0" y="0"/>
              <a:ext cx="3164395" cy="1473118"/>
            </a:xfrm>
            <a:prstGeom prst="roundRect">
              <a:avLst>
                <a:gd name="adj" fmla="val 10000"/>
              </a:avLst>
            </a:prstGeom>
            <a:solidFill>
              <a:srgbClr val="0B87A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4" name="Rounded Rectangle 4">
              <a:extLst>
                <a:ext uri="{FF2B5EF4-FFF2-40B4-BE49-F238E27FC236}">
                  <a16:creationId xmlns:a16="http://schemas.microsoft.com/office/drawing/2014/main" id="{00E77797-FFE7-4069-80DB-6A5D714AB0E5}"/>
                </a:ext>
              </a:extLst>
            </p:cNvPr>
            <p:cNvSpPr/>
            <p:nvPr/>
          </p:nvSpPr>
          <p:spPr>
            <a:xfrm>
              <a:off x="780190" y="0"/>
              <a:ext cx="2384204" cy="14731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t" anchorCtr="0">
              <a:noAutofit/>
            </a:bodyPr>
            <a:lstStyle/>
            <a:p>
              <a:pPr lvl="0"/>
              <a:endParaRPr lang="en-US" sz="2000" dirty="0">
                <a:solidFill>
                  <a:schemeClr val="bg1"/>
                </a:solidFill>
              </a:endParaRPr>
            </a:p>
            <a:p>
              <a:pPr lvl="0" algn="l" defTabSz="1733550">
                <a:lnSpc>
                  <a:spcPct val="90000"/>
                </a:lnSpc>
                <a:spcBef>
                  <a:spcPct val="0"/>
                </a:spcBef>
                <a:spcAft>
                  <a:spcPct val="35000"/>
                </a:spcAft>
              </a:pPr>
              <a:endParaRPr lang="en-US" sz="2000" kern="1200" dirty="0"/>
            </a:p>
            <a:p>
              <a:pPr marL="285750" lvl="1" indent="-285750" algn="l" defTabSz="1333500">
                <a:lnSpc>
                  <a:spcPct val="90000"/>
                </a:lnSpc>
                <a:spcBef>
                  <a:spcPct val="0"/>
                </a:spcBef>
                <a:spcAft>
                  <a:spcPct val="15000"/>
                </a:spcAft>
                <a:buChar char="••"/>
              </a:pPr>
              <a:endParaRPr lang="en-US" sz="2000" kern="1200" dirty="0"/>
            </a:p>
          </p:txBody>
        </p:sp>
      </p:grpSp>
      <p:grpSp>
        <p:nvGrpSpPr>
          <p:cNvPr id="135" name="Group 134">
            <a:extLst>
              <a:ext uri="{FF2B5EF4-FFF2-40B4-BE49-F238E27FC236}">
                <a16:creationId xmlns:a16="http://schemas.microsoft.com/office/drawing/2014/main" id="{11032927-B1DE-4887-9874-0A3509E7BD73}"/>
              </a:ext>
            </a:extLst>
          </p:cNvPr>
          <p:cNvGrpSpPr/>
          <p:nvPr/>
        </p:nvGrpSpPr>
        <p:grpSpPr>
          <a:xfrm>
            <a:off x="4554502" y="2322522"/>
            <a:ext cx="2427374" cy="1123864"/>
            <a:chOff x="0" y="0"/>
            <a:chExt cx="3164395" cy="1473118"/>
          </a:xfrm>
          <a:solidFill>
            <a:schemeClr val="accent6">
              <a:lumMod val="75000"/>
            </a:schemeClr>
          </a:solidFill>
        </p:grpSpPr>
        <p:sp>
          <p:nvSpPr>
            <p:cNvPr id="136" name="Rounded Rectangle 12">
              <a:extLst>
                <a:ext uri="{FF2B5EF4-FFF2-40B4-BE49-F238E27FC236}">
                  <a16:creationId xmlns:a16="http://schemas.microsoft.com/office/drawing/2014/main" id="{72280AD0-48EE-4EE8-A666-2B27D1B9C58B}"/>
                </a:ext>
              </a:extLst>
            </p:cNvPr>
            <p:cNvSpPr/>
            <p:nvPr/>
          </p:nvSpPr>
          <p:spPr>
            <a:xfrm>
              <a:off x="0" y="0"/>
              <a:ext cx="3164395" cy="1473118"/>
            </a:xfrm>
            <a:prstGeom prst="roundRect">
              <a:avLst>
                <a:gd name="adj" fmla="val 10000"/>
              </a:avLst>
            </a:prstGeom>
            <a:solidFill>
              <a:srgbClr val="0B87A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7" name="Rounded Rectangle 4">
              <a:extLst>
                <a:ext uri="{FF2B5EF4-FFF2-40B4-BE49-F238E27FC236}">
                  <a16:creationId xmlns:a16="http://schemas.microsoft.com/office/drawing/2014/main" id="{D5C5FD81-14D2-4977-AF72-3393992CBB48}"/>
                </a:ext>
              </a:extLst>
            </p:cNvPr>
            <p:cNvSpPr/>
            <p:nvPr/>
          </p:nvSpPr>
          <p:spPr>
            <a:xfrm>
              <a:off x="780190" y="100636"/>
              <a:ext cx="2231518" cy="1345243"/>
            </a:xfrm>
            <a:prstGeom prst="rect">
              <a:avLst/>
            </a:prstGeom>
            <a:solidFill>
              <a:srgbClr val="0B87A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590" tIns="148590" rIns="148590" bIns="148590" numCol="1" spcCol="1270" anchor="t" anchorCtr="0">
              <a:noAutofit/>
            </a:bodyPr>
            <a:lstStyle/>
            <a:p>
              <a:pPr lvl="0" algn="l" defTabSz="1733550">
                <a:lnSpc>
                  <a:spcPct val="90000"/>
                </a:lnSpc>
                <a:spcBef>
                  <a:spcPct val="0"/>
                </a:spcBef>
                <a:spcAft>
                  <a:spcPct val="35000"/>
                </a:spcAft>
              </a:pPr>
              <a:endParaRPr lang="en-US" sz="2000" kern="1200"/>
            </a:p>
            <a:p>
              <a:pPr marL="285750" lvl="1" indent="-285750" algn="l" defTabSz="1333500">
                <a:lnSpc>
                  <a:spcPct val="90000"/>
                </a:lnSpc>
                <a:spcBef>
                  <a:spcPct val="0"/>
                </a:spcBef>
                <a:spcAft>
                  <a:spcPct val="15000"/>
                </a:spcAft>
                <a:buChar char="••"/>
              </a:pPr>
              <a:endParaRPr lang="en-US" sz="2000" kern="1200"/>
            </a:p>
          </p:txBody>
        </p:sp>
      </p:grpSp>
      <p:grpSp>
        <p:nvGrpSpPr>
          <p:cNvPr id="138" name="Group 137">
            <a:extLst>
              <a:ext uri="{FF2B5EF4-FFF2-40B4-BE49-F238E27FC236}">
                <a16:creationId xmlns:a16="http://schemas.microsoft.com/office/drawing/2014/main" id="{59916582-8E13-4AF2-823D-C2C5F8AB7174}"/>
              </a:ext>
            </a:extLst>
          </p:cNvPr>
          <p:cNvGrpSpPr/>
          <p:nvPr/>
        </p:nvGrpSpPr>
        <p:grpSpPr>
          <a:xfrm>
            <a:off x="589194" y="3617561"/>
            <a:ext cx="2427373" cy="1104465"/>
            <a:chOff x="0" y="-1"/>
            <a:chExt cx="3164395" cy="1473119"/>
          </a:xfrm>
        </p:grpSpPr>
        <p:sp>
          <p:nvSpPr>
            <p:cNvPr id="139" name="Rounded Rectangle 15">
              <a:extLst>
                <a:ext uri="{FF2B5EF4-FFF2-40B4-BE49-F238E27FC236}">
                  <a16:creationId xmlns:a16="http://schemas.microsoft.com/office/drawing/2014/main" id="{8A854E4B-1DFC-43DC-814F-08AFA50FDAB9}"/>
                </a:ext>
              </a:extLst>
            </p:cNvPr>
            <p:cNvSpPr/>
            <p:nvPr/>
          </p:nvSpPr>
          <p:spPr>
            <a:xfrm>
              <a:off x="0" y="0"/>
              <a:ext cx="3164395" cy="1473118"/>
            </a:xfrm>
            <a:prstGeom prst="roundRect">
              <a:avLst>
                <a:gd name="adj" fmla="val 10000"/>
              </a:avLst>
            </a:prstGeom>
            <a:solidFill>
              <a:srgbClr val="0B87A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0" name="Rounded Rectangle 4">
              <a:extLst>
                <a:ext uri="{FF2B5EF4-FFF2-40B4-BE49-F238E27FC236}">
                  <a16:creationId xmlns:a16="http://schemas.microsoft.com/office/drawing/2014/main" id="{FC158557-52A2-4F33-92BA-B6FA397F9826}"/>
                </a:ext>
              </a:extLst>
            </p:cNvPr>
            <p:cNvSpPr/>
            <p:nvPr/>
          </p:nvSpPr>
          <p:spPr>
            <a:xfrm>
              <a:off x="530816" y="-1"/>
              <a:ext cx="2384204" cy="14731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t" anchorCtr="0">
              <a:noAutofit/>
            </a:bodyPr>
            <a:lstStyle/>
            <a:p>
              <a:pPr lvl="0" algn="l" defTabSz="1733550">
                <a:lnSpc>
                  <a:spcPct val="90000"/>
                </a:lnSpc>
                <a:spcBef>
                  <a:spcPct val="0"/>
                </a:spcBef>
                <a:spcAft>
                  <a:spcPct val="35000"/>
                </a:spcAft>
              </a:pPr>
              <a:endParaRPr lang="en-US" sz="2000" kern="1200" dirty="0"/>
            </a:p>
            <a:p>
              <a:pPr marL="285750" lvl="1" indent="-285750" algn="l" defTabSz="1333500">
                <a:lnSpc>
                  <a:spcPct val="90000"/>
                </a:lnSpc>
                <a:spcBef>
                  <a:spcPct val="0"/>
                </a:spcBef>
                <a:spcAft>
                  <a:spcPct val="15000"/>
                </a:spcAft>
                <a:buChar char="••"/>
              </a:pPr>
              <a:endParaRPr lang="en-US" sz="2000" kern="1200" dirty="0"/>
            </a:p>
          </p:txBody>
        </p:sp>
      </p:grpSp>
      <p:grpSp>
        <p:nvGrpSpPr>
          <p:cNvPr id="141" name="Group 140">
            <a:extLst>
              <a:ext uri="{FF2B5EF4-FFF2-40B4-BE49-F238E27FC236}">
                <a16:creationId xmlns:a16="http://schemas.microsoft.com/office/drawing/2014/main" id="{EF5D9112-5B7B-485E-9ED1-C4F2678E17F1}"/>
              </a:ext>
            </a:extLst>
          </p:cNvPr>
          <p:cNvGrpSpPr/>
          <p:nvPr/>
        </p:nvGrpSpPr>
        <p:grpSpPr>
          <a:xfrm>
            <a:off x="656637" y="1011775"/>
            <a:ext cx="2416678" cy="1167330"/>
            <a:chOff x="-2" y="-37591"/>
            <a:chExt cx="3164396" cy="1510709"/>
          </a:xfrm>
        </p:grpSpPr>
        <p:sp>
          <p:nvSpPr>
            <p:cNvPr id="142" name="Rounded Rectangle 18">
              <a:extLst>
                <a:ext uri="{FF2B5EF4-FFF2-40B4-BE49-F238E27FC236}">
                  <a16:creationId xmlns:a16="http://schemas.microsoft.com/office/drawing/2014/main" id="{F0653C0B-7F27-49B7-8783-506D942CB6AF}"/>
                </a:ext>
              </a:extLst>
            </p:cNvPr>
            <p:cNvSpPr/>
            <p:nvPr/>
          </p:nvSpPr>
          <p:spPr>
            <a:xfrm>
              <a:off x="-2" y="-37591"/>
              <a:ext cx="3164395" cy="1473118"/>
            </a:xfrm>
            <a:prstGeom prst="roundRect">
              <a:avLst>
                <a:gd name="adj" fmla="val 10000"/>
              </a:avLst>
            </a:prstGeom>
            <a:solidFill>
              <a:srgbClr val="0B87A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3" name="Rounded Rectangle 4">
              <a:extLst>
                <a:ext uri="{FF2B5EF4-FFF2-40B4-BE49-F238E27FC236}">
                  <a16:creationId xmlns:a16="http://schemas.microsoft.com/office/drawing/2014/main" id="{031124B5-8763-48BD-AD31-536006CF74BA}"/>
                </a:ext>
              </a:extLst>
            </p:cNvPr>
            <p:cNvSpPr/>
            <p:nvPr/>
          </p:nvSpPr>
          <p:spPr>
            <a:xfrm>
              <a:off x="780190" y="0"/>
              <a:ext cx="2384204" cy="14731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t" anchorCtr="0">
              <a:noAutofit/>
            </a:bodyPr>
            <a:lstStyle/>
            <a:p>
              <a:pPr lvl="0" algn="l" defTabSz="1733550">
                <a:lnSpc>
                  <a:spcPct val="90000"/>
                </a:lnSpc>
                <a:spcBef>
                  <a:spcPct val="0"/>
                </a:spcBef>
                <a:spcAft>
                  <a:spcPct val="35000"/>
                </a:spcAft>
              </a:pPr>
              <a:endParaRPr lang="en-US" sz="2000" kern="1200" dirty="0"/>
            </a:p>
            <a:p>
              <a:pPr marL="285750" lvl="1" indent="-285750" algn="l" defTabSz="1333500">
                <a:lnSpc>
                  <a:spcPct val="90000"/>
                </a:lnSpc>
                <a:spcBef>
                  <a:spcPct val="0"/>
                </a:spcBef>
                <a:spcAft>
                  <a:spcPct val="15000"/>
                </a:spcAft>
                <a:buChar char="••"/>
              </a:pPr>
              <a:endParaRPr lang="en-US" sz="2000" kern="1200" dirty="0"/>
            </a:p>
          </p:txBody>
        </p:sp>
      </p:grpSp>
      <p:grpSp>
        <p:nvGrpSpPr>
          <p:cNvPr id="144" name="Group 143">
            <a:extLst>
              <a:ext uri="{FF2B5EF4-FFF2-40B4-BE49-F238E27FC236}">
                <a16:creationId xmlns:a16="http://schemas.microsoft.com/office/drawing/2014/main" id="{28D9A742-DF46-4B1A-9E83-57D30EDDA510}"/>
              </a:ext>
            </a:extLst>
          </p:cNvPr>
          <p:cNvGrpSpPr/>
          <p:nvPr/>
        </p:nvGrpSpPr>
        <p:grpSpPr>
          <a:xfrm>
            <a:off x="4241093" y="1037091"/>
            <a:ext cx="2427373" cy="1104465"/>
            <a:chOff x="-71587" y="-36469"/>
            <a:chExt cx="3513289" cy="1473118"/>
          </a:xfrm>
          <a:solidFill>
            <a:schemeClr val="accent6">
              <a:lumMod val="75000"/>
            </a:schemeClr>
          </a:solidFill>
        </p:grpSpPr>
        <p:sp>
          <p:nvSpPr>
            <p:cNvPr id="145" name="Rounded Rectangle 21">
              <a:extLst>
                <a:ext uri="{FF2B5EF4-FFF2-40B4-BE49-F238E27FC236}">
                  <a16:creationId xmlns:a16="http://schemas.microsoft.com/office/drawing/2014/main" id="{D07F1570-D5F7-4706-AAF8-D87AB9894C6A}"/>
                </a:ext>
              </a:extLst>
            </p:cNvPr>
            <p:cNvSpPr/>
            <p:nvPr/>
          </p:nvSpPr>
          <p:spPr>
            <a:xfrm>
              <a:off x="-71587" y="-36469"/>
              <a:ext cx="3513289" cy="1473118"/>
            </a:xfrm>
            <a:prstGeom prst="roundRect">
              <a:avLst>
                <a:gd name="adj" fmla="val 10000"/>
              </a:avLst>
            </a:prstGeom>
            <a:solidFill>
              <a:srgbClr val="0B87A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6" name="Rounded Rectangle 4">
              <a:extLst>
                <a:ext uri="{FF2B5EF4-FFF2-40B4-BE49-F238E27FC236}">
                  <a16:creationId xmlns:a16="http://schemas.microsoft.com/office/drawing/2014/main" id="{532D278F-901E-4B07-84B8-B12B128773EA}"/>
                </a:ext>
              </a:extLst>
            </p:cNvPr>
            <p:cNvSpPr/>
            <p:nvPr/>
          </p:nvSpPr>
          <p:spPr>
            <a:xfrm>
              <a:off x="780190" y="93308"/>
              <a:ext cx="2299885" cy="1278309"/>
            </a:xfrm>
            <a:prstGeom prst="rect">
              <a:avLst/>
            </a:prstGeom>
            <a:solidFill>
              <a:srgbClr val="0B87A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590" tIns="148590" rIns="148590" bIns="148590" numCol="1" spcCol="1270" anchor="t" anchorCtr="0">
              <a:noAutofit/>
            </a:bodyPr>
            <a:lstStyle/>
            <a:p>
              <a:pPr lvl="0" algn="l" defTabSz="1733550">
                <a:lnSpc>
                  <a:spcPct val="90000"/>
                </a:lnSpc>
                <a:spcBef>
                  <a:spcPct val="0"/>
                </a:spcBef>
                <a:spcAft>
                  <a:spcPct val="35000"/>
                </a:spcAft>
              </a:pPr>
              <a:endParaRPr lang="en-US" sz="3900" kern="1200" dirty="0"/>
            </a:p>
            <a:p>
              <a:pPr marL="285750" lvl="1" indent="-285750" algn="l" defTabSz="1333500">
                <a:lnSpc>
                  <a:spcPct val="90000"/>
                </a:lnSpc>
                <a:spcBef>
                  <a:spcPct val="0"/>
                </a:spcBef>
                <a:spcAft>
                  <a:spcPct val="15000"/>
                </a:spcAft>
                <a:buChar char="••"/>
              </a:pPr>
              <a:endParaRPr lang="en-US" sz="3000" kern="1200" dirty="0"/>
            </a:p>
          </p:txBody>
        </p:sp>
      </p:grpSp>
      <p:sp>
        <p:nvSpPr>
          <p:cNvPr id="147" name="Rounded Rectangle 26">
            <a:extLst>
              <a:ext uri="{FF2B5EF4-FFF2-40B4-BE49-F238E27FC236}">
                <a16:creationId xmlns:a16="http://schemas.microsoft.com/office/drawing/2014/main" id="{DA5D7ADE-1873-4652-9E65-4F71D18C9114}"/>
              </a:ext>
            </a:extLst>
          </p:cNvPr>
          <p:cNvSpPr/>
          <p:nvPr/>
        </p:nvSpPr>
        <p:spPr>
          <a:xfrm>
            <a:off x="206739" y="2404995"/>
            <a:ext cx="1018845" cy="928750"/>
          </a:xfrm>
          <a:prstGeom prst="roundRect">
            <a:avLst>
              <a:gd name="adj" fmla="val 10000"/>
            </a:avLst>
          </a:prstGeom>
          <a:blipFill>
            <a:blip r:embed="rId3" cstate="print">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
        <p:nvSpPr>
          <p:cNvPr id="148" name="Rounded Rectangle 27">
            <a:extLst>
              <a:ext uri="{FF2B5EF4-FFF2-40B4-BE49-F238E27FC236}">
                <a16:creationId xmlns:a16="http://schemas.microsoft.com/office/drawing/2014/main" id="{82BD49C0-6F46-4379-BEB8-5F879AFBEF5C}"/>
              </a:ext>
            </a:extLst>
          </p:cNvPr>
          <p:cNvSpPr/>
          <p:nvPr/>
        </p:nvSpPr>
        <p:spPr>
          <a:xfrm>
            <a:off x="779279" y="1113280"/>
            <a:ext cx="1016466" cy="928750"/>
          </a:xfrm>
          <a:prstGeom prst="roundRect">
            <a:avLst>
              <a:gd name="adj" fmla="val 10000"/>
            </a:avLst>
          </a:prstGeom>
          <a:blipFill>
            <a:blip r:embed="rId4" cstate="print">
              <a:extLst>
                <a:ext uri="{28A0092B-C50C-407E-A947-70E740481C1C}">
                  <a14:useLocalDpi xmlns:a14="http://schemas.microsoft.com/office/drawing/2010/main" val="0"/>
                </a:ext>
              </a:extLst>
            </a:blip>
            <a:srcRect/>
            <a:stretch>
              <a:fillRect l="-13000" r="-13000"/>
            </a:stretch>
          </a:blipFill>
        </p:spPr>
        <p:style>
          <a:lnRef idx="2">
            <a:schemeClr val="lt1">
              <a:hueOff val="0"/>
              <a:satOff val="0"/>
              <a:lumOff val="0"/>
              <a:alphaOff val="0"/>
            </a:schemeClr>
          </a:lnRef>
          <a:fillRef idx="1">
            <a:scrgbClr r="0" g="0" b="0"/>
          </a:fillRef>
          <a:effectRef idx="0">
            <a:schemeClr val="accent5">
              <a:tint val="50000"/>
              <a:hueOff val="-3890222"/>
              <a:satOff val="3599"/>
              <a:lumOff val="672"/>
              <a:alphaOff val="0"/>
            </a:schemeClr>
          </a:effectRef>
          <a:fontRef idx="minor">
            <a:schemeClr val="lt1">
              <a:hueOff val="0"/>
              <a:satOff val="0"/>
              <a:lumOff val="0"/>
              <a:alphaOff val="0"/>
            </a:schemeClr>
          </a:fontRef>
        </p:style>
      </p:sp>
      <p:sp>
        <p:nvSpPr>
          <p:cNvPr id="150" name="Rectangle 149">
            <a:extLst>
              <a:ext uri="{FF2B5EF4-FFF2-40B4-BE49-F238E27FC236}">
                <a16:creationId xmlns:a16="http://schemas.microsoft.com/office/drawing/2014/main" id="{1B4371FB-797A-4F05-9D7E-D4FCFCC9ED89}"/>
              </a:ext>
            </a:extLst>
          </p:cNvPr>
          <p:cNvSpPr/>
          <p:nvPr/>
        </p:nvSpPr>
        <p:spPr>
          <a:xfrm>
            <a:off x="1289873" y="2496575"/>
            <a:ext cx="1257174" cy="738664"/>
          </a:xfrm>
          <a:prstGeom prst="rect">
            <a:avLst/>
          </a:prstGeom>
        </p:spPr>
        <p:txBody>
          <a:bodyPr wrap="square">
            <a:spAutoFit/>
          </a:bodyPr>
          <a:lstStyle/>
          <a:p>
            <a:pPr lvl="0"/>
            <a:r>
              <a:rPr lang="en-US" b="1" dirty="0">
                <a:solidFill>
                  <a:schemeClr val="bg1"/>
                </a:solidFill>
                <a:latin typeface="Segoe UI Light" panose="020B0502040204020203" pitchFamily="34" charset="0"/>
                <a:cs typeface="Segoe UI Light" panose="020B0502040204020203" pitchFamily="34" charset="0"/>
              </a:rPr>
              <a:t>Programs for </a:t>
            </a:r>
            <a:r>
              <a:rPr lang="en-US" b="1" dirty="0" err="1">
                <a:solidFill>
                  <a:schemeClr val="bg1"/>
                </a:solidFill>
                <a:latin typeface="Segoe UI Light" panose="020B0502040204020203" pitchFamily="34" charset="0"/>
                <a:cs typeface="Segoe UI Light" panose="020B0502040204020203" pitchFamily="34" charset="0"/>
              </a:rPr>
              <a:t>IsDB</a:t>
            </a:r>
            <a:r>
              <a:rPr lang="en-US" b="1" dirty="0">
                <a:solidFill>
                  <a:schemeClr val="bg1"/>
                </a:solidFill>
                <a:latin typeface="Segoe UI Light" panose="020B0502040204020203" pitchFamily="34" charset="0"/>
                <a:cs typeface="Segoe UI Light" panose="020B0502040204020203" pitchFamily="34" charset="0"/>
              </a:rPr>
              <a:t> Member Countries</a:t>
            </a:r>
            <a:endParaRPr lang="en-US" sz="2000" dirty="0">
              <a:solidFill>
                <a:schemeClr val="bg1"/>
              </a:solidFill>
            </a:endParaRPr>
          </a:p>
        </p:txBody>
      </p:sp>
      <p:grpSp>
        <p:nvGrpSpPr>
          <p:cNvPr id="152" name="Group 151">
            <a:extLst>
              <a:ext uri="{FF2B5EF4-FFF2-40B4-BE49-F238E27FC236}">
                <a16:creationId xmlns:a16="http://schemas.microsoft.com/office/drawing/2014/main" id="{8F07FF7F-F495-43E3-8266-EED021DE4F3D}"/>
              </a:ext>
            </a:extLst>
          </p:cNvPr>
          <p:cNvGrpSpPr/>
          <p:nvPr/>
        </p:nvGrpSpPr>
        <p:grpSpPr>
          <a:xfrm>
            <a:off x="3974941" y="3600270"/>
            <a:ext cx="2427373" cy="1104465"/>
            <a:chOff x="-2" y="-37591"/>
            <a:chExt cx="3164395" cy="1473118"/>
          </a:xfrm>
          <a:solidFill>
            <a:srgbClr val="0B87A1"/>
          </a:solidFill>
        </p:grpSpPr>
        <p:sp>
          <p:nvSpPr>
            <p:cNvPr id="153" name="Rounded Rectangle 36">
              <a:extLst>
                <a:ext uri="{FF2B5EF4-FFF2-40B4-BE49-F238E27FC236}">
                  <a16:creationId xmlns:a16="http://schemas.microsoft.com/office/drawing/2014/main" id="{665EEA1C-AFA1-4496-9DD1-6F4EEEEC3D9F}"/>
                </a:ext>
              </a:extLst>
            </p:cNvPr>
            <p:cNvSpPr/>
            <p:nvPr/>
          </p:nvSpPr>
          <p:spPr>
            <a:xfrm>
              <a:off x="-2" y="-37591"/>
              <a:ext cx="3164395" cy="1473118"/>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4" name="Rounded Rectangle 4">
              <a:extLst>
                <a:ext uri="{FF2B5EF4-FFF2-40B4-BE49-F238E27FC236}">
                  <a16:creationId xmlns:a16="http://schemas.microsoft.com/office/drawing/2014/main" id="{74F2D18D-25F2-46EF-A162-97DD43514969}"/>
                </a:ext>
              </a:extLst>
            </p:cNvPr>
            <p:cNvSpPr/>
            <p:nvPr/>
          </p:nvSpPr>
          <p:spPr>
            <a:xfrm>
              <a:off x="780190" y="0"/>
              <a:ext cx="2297939" cy="1368591"/>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48590" tIns="148590" rIns="148590" bIns="148590" numCol="1" spcCol="1270" anchor="t" anchorCtr="0">
              <a:noAutofit/>
            </a:bodyPr>
            <a:lstStyle/>
            <a:p>
              <a:pPr lvl="0" algn="l" defTabSz="1733550">
                <a:lnSpc>
                  <a:spcPct val="90000"/>
                </a:lnSpc>
                <a:spcBef>
                  <a:spcPct val="0"/>
                </a:spcBef>
                <a:spcAft>
                  <a:spcPct val="35000"/>
                </a:spcAft>
              </a:pPr>
              <a:endParaRPr lang="en-US" sz="2000" kern="1200" dirty="0"/>
            </a:p>
            <a:p>
              <a:pPr marL="285750" lvl="1" indent="-285750" algn="l" defTabSz="1333500">
                <a:lnSpc>
                  <a:spcPct val="90000"/>
                </a:lnSpc>
                <a:spcBef>
                  <a:spcPct val="0"/>
                </a:spcBef>
                <a:spcAft>
                  <a:spcPct val="15000"/>
                </a:spcAft>
                <a:buChar char="••"/>
              </a:pPr>
              <a:endParaRPr lang="en-US" sz="2000" kern="1200" dirty="0"/>
            </a:p>
          </p:txBody>
        </p:sp>
      </p:grpSp>
      <p:sp>
        <p:nvSpPr>
          <p:cNvPr id="155" name="Rounded Rectangle 38">
            <a:extLst>
              <a:ext uri="{FF2B5EF4-FFF2-40B4-BE49-F238E27FC236}">
                <a16:creationId xmlns:a16="http://schemas.microsoft.com/office/drawing/2014/main" id="{FE4B6C2C-98CE-4F0A-A74E-86ED9F9B5127}"/>
              </a:ext>
            </a:extLst>
          </p:cNvPr>
          <p:cNvSpPr/>
          <p:nvPr/>
        </p:nvSpPr>
        <p:spPr>
          <a:xfrm>
            <a:off x="723573" y="3689094"/>
            <a:ext cx="1016466" cy="928750"/>
          </a:xfrm>
          <a:prstGeom prst="roundRect">
            <a:avLst>
              <a:gd name="adj" fmla="val 10000"/>
            </a:avLst>
          </a:prstGeom>
          <a:blipFill>
            <a:blip r:embed="rId5" cstate="print">
              <a:extLst>
                <a:ext uri="{28A0092B-C50C-407E-A947-70E740481C1C}">
                  <a14:useLocalDpi xmlns:a14="http://schemas.microsoft.com/office/drawing/2010/main" val="0"/>
                </a:ext>
              </a:extLst>
            </a:blip>
            <a:srcRect/>
            <a:stretch>
              <a:fillRect t="-28000" b="-28000"/>
            </a:stretch>
          </a:blipFill>
        </p:spPr>
        <p:style>
          <a:lnRef idx="2">
            <a:schemeClr val="lt1">
              <a:hueOff val="0"/>
              <a:satOff val="0"/>
              <a:lumOff val="0"/>
              <a:alphaOff val="0"/>
            </a:schemeClr>
          </a:lnRef>
          <a:fillRef idx="1">
            <a:scrgbClr r="0" g="0" b="0"/>
          </a:fillRef>
          <a:effectRef idx="0">
            <a:schemeClr val="accent5">
              <a:tint val="50000"/>
              <a:hueOff val="-7780443"/>
              <a:satOff val="7199"/>
              <a:lumOff val="1344"/>
              <a:alphaOff val="0"/>
            </a:schemeClr>
          </a:effectRef>
          <a:fontRef idx="minor">
            <a:schemeClr val="lt1">
              <a:hueOff val="0"/>
              <a:satOff val="0"/>
              <a:lumOff val="0"/>
              <a:alphaOff val="0"/>
            </a:schemeClr>
          </a:fontRef>
        </p:style>
      </p:sp>
      <p:sp>
        <p:nvSpPr>
          <p:cNvPr id="156" name="Rectangle 155">
            <a:extLst>
              <a:ext uri="{FF2B5EF4-FFF2-40B4-BE49-F238E27FC236}">
                <a16:creationId xmlns:a16="http://schemas.microsoft.com/office/drawing/2014/main" id="{40A392F5-E553-485E-95EA-E29E3CB4E398}"/>
              </a:ext>
            </a:extLst>
          </p:cNvPr>
          <p:cNvSpPr/>
          <p:nvPr/>
        </p:nvSpPr>
        <p:spPr>
          <a:xfrm>
            <a:off x="1828112" y="1236116"/>
            <a:ext cx="1245202" cy="830997"/>
          </a:xfrm>
          <a:prstGeom prst="rect">
            <a:avLst/>
          </a:prstGeom>
        </p:spPr>
        <p:txBody>
          <a:bodyPr wrap="square">
            <a:spAutoFit/>
          </a:bodyPr>
          <a:lstStyle/>
          <a:p>
            <a:r>
              <a:rPr lang="en-US" b="1" dirty="0">
                <a:solidFill>
                  <a:schemeClr val="bg1"/>
                </a:solidFill>
                <a:latin typeface="Segoe UI Light" panose="020B0502040204020203" pitchFamily="34" charset="0"/>
                <a:cs typeface="Segoe UI Light" panose="020B0502040204020203" pitchFamily="34" charset="0"/>
              </a:rPr>
              <a:t>Programs for Private Sector</a:t>
            </a:r>
          </a:p>
          <a:p>
            <a:pPr lvl="0" algn="ctr"/>
            <a:endParaRPr lang="en-US" sz="2000" dirty="0">
              <a:solidFill>
                <a:schemeClr val="bg1"/>
              </a:solidFill>
            </a:endParaRPr>
          </a:p>
        </p:txBody>
      </p:sp>
      <p:sp>
        <p:nvSpPr>
          <p:cNvPr id="157" name="Rectangle 156">
            <a:extLst>
              <a:ext uri="{FF2B5EF4-FFF2-40B4-BE49-F238E27FC236}">
                <a16:creationId xmlns:a16="http://schemas.microsoft.com/office/drawing/2014/main" id="{13E3D86E-C2D1-4E87-88B8-3F700101501B}"/>
              </a:ext>
            </a:extLst>
          </p:cNvPr>
          <p:cNvSpPr/>
          <p:nvPr/>
        </p:nvSpPr>
        <p:spPr>
          <a:xfrm>
            <a:off x="1750636" y="3755826"/>
            <a:ext cx="1673114" cy="923330"/>
          </a:xfrm>
          <a:prstGeom prst="rect">
            <a:avLst/>
          </a:prstGeom>
        </p:spPr>
        <p:txBody>
          <a:bodyPr wrap="square">
            <a:spAutoFit/>
          </a:bodyPr>
          <a:lstStyle/>
          <a:p>
            <a:r>
              <a:rPr lang="en-US" b="1" dirty="0">
                <a:solidFill>
                  <a:schemeClr val="bg1"/>
                </a:solidFill>
                <a:latin typeface="Segoe UI Light" panose="020B0502040204020203" pitchFamily="34" charset="0"/>
                <a:cs typeface="Segoe UI Light" panose="020B0502040204020203" pitchFamily="34" charset="0"/>
              </a:rPr>
              <a:t>Knowledge</a:t>
            </a:r>
          </a:p>
          <a:p>
            <a:r>
              <a:rPr lang="en-US" b="1" dirty="0">
                <a:solidFill>
                  <a:schemeClr val="bg1"/>
                </a:solidFill>
                <a:latin typeface="Segoe UI Light" panose="020B0502040204020203" pitchFamily="34" charset="0"/>
                <a:cs typeface="Segoe UI Light" panose="020B0502040204020203" pitchFamily="34" charset="0"/>
              </a:rPr>
              <a:t>Leaders</a:t>
            </a:r>
          </a:p>
          <a:p>
            <a:r>
              <a:rPr lang="en-US" b="1" dirty="0">
                <a:solidFill>
                  <a:schemeClr val="bg1"/>
                </a:solidFill>
                <a:latin typeface="Segoe UI Light" panose="020B0502040204020203" pitchFamily="34" charset="0"/>
                <a:cs typeface="Segoe UI Light" panose="020B0502040204020203" pitchFamily="34" charset="0"/>
              </a:rPr>
              <a:t>Programs</a:t>
            </a:r>
          </a:p>
          <a:p>
            <a:pPr lvl="0" algn="ctr"/>
            <a:endParaRPr lang="en-US" sz="1200" dirty="0">
              <a:solidFill>
                <a:schemeClr val="bg1"/>
              </a:solidFill>
            </a:endParaRPr>
          </a:p>
        </p:txBody>
      </p:sp>
      <p:sp>
        <p:nvSpPr>
          <p:cNvPr id="158" name="Rectangle 157">
            <a:extLst>
              <a:ext uri="{FF2B5EF4-FFF2-40B4-BE49-F238E27FC236}">
                <a16:creationId xmlns:a16="http://schemas.microsoft.com/office/drawing/2014/main" id="{7D21D447-4FEA-478B-8AB9-10C3F3666E2C}"/>
              </a:ext>
            </a:extLst>
          </p:cNvPr>
          <p:cNvSpPr/>
          <p:nvPr/>
        </p:nvSpPr>
        <p:spPr>
          <a:xfrm>
            <a:off x="5460144" y="1328714"/>
            <a:ext cx="973776" cy="830997"/>
          </a:xfrm>
          <a:prstGeom prst="rect">
            <a:avLst/>
          </a:prstGeom>
        </p:spPr>
        <p:txBody>
          <a:bodyPr wrap="square">
            <a:spAutoFit/>
          </a:bodyPr>
          <a:lstStyle/>
          <a:p>
            <a:pPr lvl="0"/>
            <a:r>
              <a:rPr lang="en-US" b="1" dirty="0">
                <a:solidFill>
                  <a:schemeClr val="bg1"/>
                </a:solidFill>
                <a:latin typeface="Segoe UI Light" panose="020B0502040204020203" pitchFamily="34" charset="0"/>
                <a:cs typeface="Segoe UI Light" panose="020B0502040204020203" pitchFamily="34" charset="0"/>
              </a:rPr>
              <a:t>Training </a:t>
            </a:r>
          </a:p>
          <a:p>
            <a:pPr lvl="0"/>
            <a:r>
              <a:rPr lang="en-US" b="1" dirty="0">
                <a:solidFill>
                  <a:schemeClr val="bg1"/>
                </a:solidFill>
                <a:latin typeface="Segoe UI Light" panose="020B0502040204020203" pitchFamily="34" charset="0"/>
                <a:cs typeface="Segoe UI Light" panose="020B0502040204020203" pitchFamily="34" charset="0"/>
              </a:rPr>
              <a:t>Packages</a:t>
            </a:r>
          </a:p>
          <a:p>
            <a:pPr lvl="0" algn="ctr"/>
            <a:endParaRPr lang="en-US" sz="2000" dirty="0">
              <a:solidFill>
                <a:schemeClr val="bg1"/>
              </a:solidFill>
            </a:endParaRPr>
          </a:p>
        </p:txBody>
      </p:sp>
      <p:sp>
        <p:nvSpPr>
          <p:cNvPr id="159" name="Rectangle 158">
            <a:extLst>
              <a:ext uri="{FF2B5EF4-FFF2-40B4-BE49-F238E27FC236}">
                <a16:creationId xmlns:a16="http://schemas.microsoft.com/office/drawing/2014/main" id="{5F2D7FB3-9849-40C0-BE37-C7EAA77207FD}"/>
              </a:ext>
            </a:extLst>
          </p:cNvPr>
          <p:cNvSpPr/>
          <p:nvPr/>
        </p:nvSpPr>
        <p:spPr>
          <a:xfrm>
            <a:off x="5803839" y="2473502"/>
            <a:ext cx="1081767" cy="1107996"/>
          </a:xfrm>
          <a:prstGeom prst="rect">
            <a:avLst/>
          </a:prstGeom>
        </p:spPr>
        <p:txBody>
          <a:bodyPr wrap="square">
            <a:spAutoFit/>
          </a:bodyPr>
          <a:lstStyle/>
          <a:p>
            <a:r>
              <a:rPr lang="en-US" b="1" dirty="0">
                <a:solidFill>
                  <a:schemeClr val="bg1"/>
                </a:solidFill>
                <a:latin typeface="Segoe UI Light" panose="020B0502040204020203" pitchFamily="34" charset="0"/>
                <a:cs typeface="Segoe UI Light" panose="020B0502040204020203" pitchFamily="34" charset="0"/>
              </a:rPr>
              <a:t>Online Learning Programs</a:t>
            </a:r>
          </a:p>
          <a:p>
            <a:pPr lvl="0"/>
            <a:endParaRPr lang="en-US" sz="2400" b="1" u="sng" dirty="0">
              <a:solidFill>
                <a:schemeClr val="bg1"/>
              </a:solidFill>
              <a:latin typeface="Segoe UI Light" panose="020B0502040204020203" pitchFamily="34" charset="0"/>
              <a:cs typeface="Segoe UI Light" panose="020B0502040204020203" pitchFamily="34" charset="0"/>
            </a:endParaRPr>
          </a:p>
        </p:txBody>
      </p:sp>
      <p:sp>
        <p:nvSpPr>
          <p:cNvPr id="160" name="Rectangle 159">
            <a:extLst>
              <a:ext uri="{FF2B5EF4-FFF2-40B4-BE49-F238E27FC236}">
                <a16:creationId xmlns:a16="http://schemas.microsoft.com/office/drawing/2014/main" id="{00AD5930-EB82-4285-B990-108419E9034B}"/>
              </a:ext>
            </a:extLst>
          </p:cNvPr>
          <p:cNvSpPr/>
          <p:nvPr/>
        </p:nvSpPr>
        <p:spPr>
          <a:xfrm>
            <a:off x="5327322" y="3819802"/>
            <a:ext cx="1081767" cy="1015663"/>
          </a:xfrm>
          <a:prstGeom prst="rect">
            <a:avLst/>
          </a:prstGeom>
        </p:spPr>
        <p:txBody>
          <a:bodyPr wrap="square">
            <a:spAutoFit/>
          </a:bodyPr>
          <a:lstStyle/>
          <a:p>
            <a:r>
              <a:rPr lang="en-US" b="1" dirty="0">
                <a:solidFill>
                  <a:schemeClr val="bg1"/>
                </a:solidFill>
                <a:latin typeface="Segoe UI Light" panose="020B0502040204020203" pitchFamily="34" charset="0"/>
                <a:cs typeface="Segoe UI Light" panose="020B0502040204020203" pitchFamily="34" charset="0"/>
              </a:rPr>
              <a:t>Certification</a:t>
            </a:r>
          </a:p>
          <a:p>
            <a:r>
              <a:rPr lang="en-US" b="1" dirty="0">
                <a:solidFill>
                  <a:schemeClr val="bg1"/>
                </a:solidFill>
                <a:latin typeface="Segoe UI Light" panose="020B0502040204020203" pitchFamily="34" charset="0"/>
                <a:cs typeface="Segoe UI Light" panose="020B0502040204020203" pitchFamily="34" charset="0"/>
              </a:rPr>
              <a:t>Program</a:t>
            </a:r>
          </a:p>
          <a:p>
            <a:r>
              <a:rPr lang="en-US" sz="1200" b="1" dirty="0">
                <a:solidFill>
                  <a:schemeClr val="bg1"/>
                </a:solidFill>
              </a:rPr>
              <a:t> </a:t>
            </a:r>
          </a:p>
          <a:p>
            <a:pPr lvl="0"/>
            <a:endParaRPr lang="en-US" sz="2000" dirty="0">
              <a:solidFill>
                <a:schemeClr val="bg1"/>
              </a:solidFill>
            </a:endParaRPr>
          </a:p>
        </p:txBody>
      </p:sp>
      <p:pic>
        <p:nvPicPr>
          <p:cNvPr id="1028" name="Picture 4" descr="Image result for training package">
            <a:extLst>
              <a:ext uri="{FF2B5EF4-FFF2-40B4-BE49-F238E27FC236}">
                <a16:creationId xmlns:a16="http://schemas.microsoft.com/office/drawing/2014/main" id="{C55256D0-6E13-4639-807E-3951A7D802A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678" t="3812" r="4425"/>
          <a:stretch/>
        </p:blipFill>
        <p:spPr bwMode="auto">
          <a:xfrm>
            <a:off x="4436316" y="1156573"/>
            <a:ext cx="973777" cy="885457"/>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pic>
        <p:nvPicPr>
          <p:cNvPr id="1030" name="Picture 6" descr="Image result for edx">
            <a:extLst>
              <a:ext uri="{FF2B5EF4-FFF2-40B4-BE49-F238E27FC236}">
                <a16:creationId xmlns:a16="http://schemas.microsoft.com/office/drawing/2014/main" id="{136F414C-B507-489B-A6DC-A3B9C8658FD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2036" t="22261" r="31946" b="25805"/>
          <a:stretch/>
        </p:blipFill>
        <p:spPr bwMode="auto">
          <a:xfrm>
            <a:off x="4738551" y="2448092"/>
            <a:ext cx="1041094" cy="844409"/>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pic>
        <p:nvPicPr>
          <p:cNvPr id="3074" name="Picture 2" descr="Image result for Certification Programs">
            <a:extLst>
              <a:ext uri="{FF2B5EF4-FFF2-40B4-BE49-F238E27FC236}">
                <a16:creationId xmlns:a16="http://schemas.microsoft.com/office/drawing/2014/main" id="{1C47E100-0D3B-426C-95F3-0FA40484A15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6023" y="3674311"/>
            <a:ext cx="1081767" cy="91267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3">
            <a:extLst>
              <a:ext uri="{FF2B5EF4-FFF2-40B4-BE49-F238E27FC236}">
                <a16:creationId xmlns:a16="http://schemas.microsoft.com/office/drawing/2014/main" id="{37AB33C1-5F5D-49D7-99CF-26D3354F227D}"/>
              </a:ext>
            </a:extLst>
          </p:cNvPr>
          <p:cNvPicPr>
            <a:picLocks noChangeAspect="1"/>
          </p:cNvPicPr>
          <p:nvPr/>
        </p:nvPicPr>
        <p:blipFill rotWithShape="1">
          <a:blip r:embed="rId9">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35" name="Rectangle 34">
            <a:extLst>
              <a:ext uri="{FF2B5EF4-FFF2-40B4-BE49-F238E27FC236}">
                <a16:creationId xmlns:a16="http://schemas.microsoft.com/office/drawing/2014/main" id="{CBA663CA-BDC7-4C60-8E9E-1C6860BC4F95}"/>
              </a:ext>
            </a:extLst>
          </p:cNvPr>
          <p:cNvSpPr/>
          <p:nvPr/>
        </p:nvSpPr>
        <p:spPr>
          <a:xfrm>
            <a:off x="5482484" y="4789622"/>
            <a:ext cx="219483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CAPACITY DEVELOPMENT</a:t>
            </a:r>
          </a:p>
        </p:txBody>
      </p:sp>
    </p:spTree>
    <p:extLst>
      <p:ext uri="{BB962C8B-B14F-4D97-AF65-F5344CB8AC3E}">
        <p14:creationId xmlns:p14="http://schemas.microsoft.com/office/powerpoint/2010/main" val="2359640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8" name="Google Shape;3988;p30"/>
          <p:cNvSpPr txBox="1">
            <a:spLocks noGrp="1"/>
          </p:cNvSpPr>
          <p:nvPr>
            <p:ph type="body" idx="1"/>
          </p:nvPr>
        </p:nvSpPr>
        <p:spPr>
          <a:xfrm>
            <a:off x="807045" y="1286030"/>
            <a:ext cx="6988209" cy="1435200"/>
          </a:xfrm>
          <a:prstGeom prst="rect">
            <a:avLst/>
          </a:prstGeom>
        </p:spPr>
        <p:txBody>
          <a:bodyPr spcFirstLastPara="1" wrap="square" lIns="91425" tIns="91425" rIns="91425" bIns="91425" anchor="t" anchorCtr="0">
            <a:noAutofit/>
          </a:bodyPr>
          <a:lstStyle/>
          <a:p>
            <a:pPr>
              <a:lnSpc>
                <a:spcPct val="150000"/>
              </a:lnSpc>
            </a:pPr>
            <a:r>
              <a:rPr lang="en-US" dirty="0"/>
              <a:t>Principles of Islamic Economics, Banking &amp; Finance </a:t>
            </a:r>
            <a:r>
              <a:rPr lang="ar-SA" dirty="0"/>
              <a:t>‎</a:t>
            </a:r>
            <a:endParaRPr lang="en-US" dirty="0"/>
          </a:p>
          <a:p>
            <a:pPr>
              <a:lnSpc>
                <a:spcPct val="150000"/>
              </a:lnSpc>
            </a:pPr>
            <a:r>
              <a:rPr lang="ar-SA" dirty="0"/>
              <a:t>‎</a:t>
            </a:r>
            <a:r>
              <a:rPr lang="en-US" dirty="0"/>
              <a:t>Regulation and Supervision of Islamic Banks </a:t>
            </a:r>
            <a:r>
              <a:rPr lang="ar-SA" dirty="0"/>
              <a:t>‎</a:t>
            </a:r>
            <a:endParaRPr lang="en-US" dirty="0"/>
          </a:p>
          <a:p>
            <a:pPr>
              <a:lnSpc>
                <a:spcPct val="150000"/>
              </a:lnSpc>
            </a:pPr>
            <a:r>
              <a:rPr lang="ar-SA" dirty="0"/>
              <a:t>‎</a:t>
            </a:r>
            <a:r>
              <a:rPr lang="en-US" dirty="0"/>
              <a:t>Risk Management in Islamic Financial Institutions </a:t>
            </a:r>
            <a:r>
              <a:rPr lang="ar-SA" dirty="0"/>
              <a:t>‎</a:t>
            </a:r>
            <a:endParaRPr lang="en-US" dirty="0"/>
          </a:p>
          <a:p>
            <a:pPr>
              <a:lnSpc>
                <a:spcPct val="150000"/>
              </a:lnSpc>
            </a:pPr>
            <a:r>
              <a:rPr lang="ar-SA" dirty="0"/>
              <a:t>‎</a:t>
            </a:r>
            <a:r>
              <a:rPr lang="en-US" dirty="0" err="1"/>
              <a:t>Shari‘ah</a:t>
            </a:r>
            <a:r>
              <a:rPr lang="en-US" dirty="0"/>
              <a:t> Supervision and Auditing of Islamic Financial Institutions </a:t>
            </a:r>
            <a:r>
              <a:rPr lang="ar-SA" dirty="0"/>
              <a:t>‎</a:t>
            </a:r>
            <a:endParaRPr lang="en-US" dirty="0"/>
          </a:p>
          <a:p>
            <a:pPr>
              <a:lnSpc>
                <a:spcPct val="150000"/>
              </a:lnSpc>
            </a:pPr>
            <a:r>
              <a:rPr lang="ar-SA" dirty="0"/>
              <a:t>‎</a:t>
            </a:r>
            <a:r>
              <a:rPr lang="en-US" dirty="0"/>
              <a:t>Sukuk: </a:t>
            </a:r>
            <a:r>
              <a:rPr lang="en-US" dirty="0" err="1"/>
              <a:t>Shari‘ah</a:t>
            </a:r>
            <a:r>
              <a:rPr lang="en-US" dirty="0"/>
              <a:t> and Operational Aspects </a:t>
            </a:r>
            <a:r>
              <a:rPr lang="ar-SA" dirty="0"/>
              <a:t>‎</a:t>
            </a:r>
            <a:endParaRPr lang="en-US" dirty="0"/>
          </a:p>
          <a:p>
            <a:pPr>
              <a:lnSpc>
                <a:spcPct val="150000"/>
              </a:lnSpc>
            </a:pPr>
            <a:r>
              <a:rPr lang="ar-SA" dirty="0"/>
              <a:t>‎</a:t>
            </a:r>
            <a:r>
              <a:rPr lang="en-US" dirty="0" err="1"/>
              <a:t>Shari‘ah</a:t>
            </a:r>
            <a:r>
              <a:rPr lang="en-US" dirty="0"/>
              <a:t> Standards for Islamic Financial Institutions </a:t>
            </a:r>
            <a:r>
              <a:rPr lang="ar-SA" dirty="0"/>
              <a:t>‎</a:t>
            </a:r>
            <a:endParaRPr lang="en-US" dirty="0"/>
          </a:p>
          <a:p>
            <a:pPr>
              <a:lnSpc>
                <a:spcPct val="150000"/>
              </a:lnSpc>
            </a:pPr>
            <a:r>
              <a:rPr lang="en-US" dirty="0"/>
              <a:t>Corporate Governance for Islamic Financial Institutions </a:t>
            </a:r>
            <a:r>
              <a:rPr lang="ar-SA" dirty="0"/>
              <a:t>‎</a:t>
            </a:r>
            <a:endParaRPr lang="en-US" dirty="0"/>
          </a:p>
          <a:p>
            <a:pPr marL="285750" indent="-285750" algn="just"/>
            <a:endParaRPr lang="en-US" sz="1000"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16</a:t>
            </a:fld>
            <a:endParaRPr/>
          </a:p>
        </p:txBody>
      </p:sp>
      <p:sp>
        <p:nvSpPr>
          <p:cNvPr id="5" name="Google Shape;3897;p20">
            <a:extLst>
              <a:ext uri="{FF2B5EF4-FFF2-40B4-BE49-F238E27FC236}">
                <a16:creationId xmlns:a16="http://schemas.microsoft.com/office/drawing/2014/main" id="{24819B47-E973-4523-B150-D910D8E7647D}"/>
              </a:ext>
            </a:extLst>
          </p:cNvPr>
          <p:cNvSpPr txBox="1">
            <a:spLocks/>
          </p:cNvSpPr>
          <p:nvPr/>
        </p:nvSpPr>
        <p:spPr>
          <a:xfrm>
            <a:off x="-131634" y="2782143"/>
            <a:ext cx="1864390" cy="248650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1pPr>
            <a:lvl2pPr marL="914400" marR="0" lvl="1"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2pPr>
            <a:lvl3pPr marL="1371600" marR="0" lvl="2"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3pPr>
            <a:lvl4pPr marL="1828800" marR="0" lvl="3"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4pPr>
            <a:lvl5pPr marL="2286000" marR="0" lvl="4"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5pPr>
            <a:lvl6pPr marL="2743200" marR="0" lvl="5"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6pPr>
            <a:lvl7pPr marL="3200400" marR="0" lvl="6"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7pPr>
            <a:lvl8pPr marL="3657600" marR="0" lvl="7"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8pPr>
            <a:lvl9pPr marL="4114800" marR="0" lvl="8"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9pPr>
          </a:lstStyle>
          <a:p>
            <a:pPr marL="0" indent="0" algn="ctr">
              <a:buNone/>
            </a:pPr>
            <a:endParaRPr lang="en-US" sz="2400" dirty="0">
              <a:highlight>
                <a:srgbClr val="D3EBD5"/>
              </a:highlight>
              <a:latin typeface="Dosis Light"/>
              <a:sym typeface="Dosis Light"/>
            </a:endParaRPr>
          </a:p>
        </p:txBody>
      </p:sp>
      <p:pic>
        <p:nvPicPr>
          <p:cNvPr id="6" name="Picture 5">
            <a:extLst>
              <a:ext uri="{FF2B5EF4-FFF2-40B4-BE49-F238E27FC236}">
                <a16:creationId xmlns:a16="http://schemas.microsoft.com/office/drawing/2014/main" id="{397C1C8C-F59E-492F-9021-31420288C6D7}"/>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8" name="Rectangle 7">
            <a:extLst>
              <a:ext uri="{FF2B5EF4-FFF2-40B4-BE49-F238E27FC236}">
                <a16:creationId xmlns:a16="http://schemas.microsoft.com/office/drawing/2014/main" id="{D456CDEA-C5EC-4232-9372-EB787BDC86BD}"/>
              </a:ext>
            </a:extLst>
          </p:cNvPr>
          <p:cNvSpPr/>
          <p:nvPr/>
        </p:nvSpPr>
        <p:spPr>
          <a:xfrm>
            <a:off x="5482484" y="4789622"/>
            <a:ext cx="219483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CAPACITY DEVELOPMENT</a:t>
            </a:r>
          </a:p>
        </p:txBody>
      </p:sp>
      <p:sp>
        <p:nvSpPr>
          <p:cNvPr id="11" name="Google Shape;3987;p30">
            <a:extLst>
              <a:ext uri="{FF2B5EF4-FFF2-40B4-BE49-F238E27FC236}">
                <a16:creationId xmlns:a16="http://schemas.microsoft.com/office/drawing/2014/main" id="{9DDD77FB-0648-43E0-B832-9CDD896C363E}"/>
              </a:ext>
            </a:extLst>
          </p:cNvPr>
          <p:cNvSpPr txBox="1">
            <a:spLocks noGrp="1"/>
          </p:cNvSpPr>
          <p:nvPr>
            <p:ph type="title"/>
          </p:nvPr>
        </p:nvSpPr>
        <p:spPr>
          <a:xfrm>
            <a:off x="718300" y="460764"/>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TOPICS</a:t>
            </a:r>
          </a:p>
        </p:txBody>
      </p:sp>
    </p:spTree>
    <p:extLst>
      <p:ext uri="{BB962C8B-B14F-4D97-AF65-F5344CB8AC3E}">
        <p14:creationId xmlns:p14="http://schemas.microsoft.com/office/powerpoint/2010/main" val="28545186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8" name="Google Shape;3988;p30"/>
          <p:cNvSpPr txBox="1">
            <a:spLocks noGrp="1"/>
          </p:cNvSpPr>
          <p:nvPr>
            <p:ph type="body" idx="1"/>
          </p:nvPr>
        </p:nvSpPr>
        <p:spPr>
          <a:xfrm>
            <a:off x="800561" y="1244647"/>
            <a:ext cx="6988209" cy="1435200"/>
          </a:xfrm>
          <a:prstGeom prst="rect">
            <a:avLst/>
          </a:prstGeom>
        </p:spPr>
        <p:txBody>
          <a:bodyPr spcFirstLastPara="1" wrap="square" lIns="91425" tIns="91425" rIns="91425" bIns="91425" anchor="t" anchorCtr="0">
            <a:noAutofit/>
          </a:bodyPr>
          <a:lstStyle/>
          <a:p>
            <a:pPr>
              <a:lnSpc>
                <a:spcPct val="150000"/>
              </a:lnSpc>
            </a:pPr>
            <a:r>
              <a:rPr lang="en-US" dirty="0"/>
              <a:t>Liquidity Management in Islamic Financial Institutions </a:t>
            </a:r>
            <a:r>
              <a:rPr lang="ar-SA" dirty="0"/>
              <a:t>‎</a:t>
            </a:r>
            <a:endParaRPr lang="en-US" dirty="0"/>
          </a:p>
          <a:p>
            <a:pPr>
              <a:lnSpc>
                <a:spcPct val="150000"/>
              </a:lnSpc>
            </a:pPr>
            <a:r>
              <a:rPr lang="ar-SA" dirty="0"/>
              <a:t>‎</a:t>
            </a:r>
            <a:r>
              <a:rPr lang="en-US" dirty="0"/>
              <a:t>Islamic Capital Markets </a:t>
            </a:r>
            <a:r>
              <a:rPr lang="ar-SA" dirty="0"/>
              <a:t>‎</a:t>
            </a:r>
            <a:endParaRPr lang="en-US" dirty="0"/>
          </a:p>
          <a:p>
            <a:pPr>
              <a:lnSpc>
                <a:spcPct val="150000"/>
              </a:lnSpc>
            </a:pPr>
            <a:r>
              <a:rPr lang="en-US" dirty="0"/>
              <a:t>Management of </a:t>
            </a:r>
            <a:r>
              <a:rPr lang="en-US" dirty="0" err="1"/>
              <a:t>Zakah</a:t>
            </a:r>
            <a:r>
              <a:rPr lang="en-US" dirty="0"/>
              <a:t> for Poverty Alleviation </a:t>
            </a:r>
            <a:r>
              <a:rPr lang="ar-SA" dirty="0"/>
              <a:t>‎</a:t>
            </a:r>
            <a:endParaRPr lang="en-US" dirty="0"/>
          </a:p>
          <a:p>
            <a:pPr>
              <a:lnSpc>
                <a:spcPct val="150000"/>
              </a:lnSpc>
            </a:pPr>
            <a:r>
              <a:rPr lang="ar-SA" dirty="0"/>
              <a:t>‎</a:t>
            </a:r>
            <a:r>
              <a:rPr lang="en-US" dirty="0"/>
              <a:t>Management of </a:t>
            </a:r>
            <a:r>
              <a:rPr lang="en-US" dirty="0" err="1"/>
              <a:t>Awqaf</a:t>
            </a:r>
            <a:r>
              <a:rPr lang="en-US" dirty="0"/>
              <a:t> for Poverty Alleviation </a:t>
            </a:r>
            <a:r>
              <a:rPr lang="ar-SA" dirty="0"/>
              <a:t>‎</a:t>
            </a:r>
            <a:endParaRPr lang="en-US" dirty="0"/>
          </a:p>
          <a:p>
            <a:pPr>
              <a:lnSpc>
                <a:spcPct val="150000"/>
              </a:lnSpc>
            </a:pPr>
            <a:r>
              <a:rPr lang="ar-SA" dirty="0"/>
              <a:t>‎</a:t>
            </a:r>
            <a:r>
              <a:rPr lang="en-US" dirty="0"/>
              <a:t>Islamic Microfinance for Poverty Alleviation </a:t>
            </a:r>
            <a:r>
              <a:rPr lang="ar-SA" dirty="0"/>
              <a:t>‎</a:t>
            </a:r>
            <a:endParaRPr lang="en-US" dirty="0"/>
          </a:p>
          <a:p>
            <a:pPr>
              <a:lnSpc>
                <a:spcPct val="150000"/>
              </a:lnSpc>
            </a:pPr>
            <a:r>
              <a:rPr lang="en-US" dirty="0"/>
              <a:t>Financing Small and Medium Enterprises (SMEs)</a:t>
            </a:r>
            <a:r>
              <a:rPr lang="ar-SA" dirty="0"/>
              <a:t>‎</a:t>
            </a:r>
            <a:endParaRPr lang="en-US" dirty="0"/>
          </a:p>
          <a:p>
            <a:pPr>
              <a:lnSpc>
                <a:spcPct val="150000"/>
              </a:lnSpc>
            </a:pPr>
            <a:r>
              <a:rPr lang="en-US" dirty="0"/>
              <a:t>Public-Private Partnership (PPP) for </a:t>
            </a:r>
            <a:r>
              <a:rPr lang="ar-SA" dirty="0"/>
              <a:t>‎</a:t>
            </a:r>
            <a:r>
              <a:rPr lang="en-US" dirty="0"/>
              <a:t>Infrastructure Projects</a:t>
            </a:r>
          </a:p>
          <a:p>
            <a:pPr>
              <a:lnSpc>
                <a:spcPct val="150000"/>
              </a:lnSpc>
            </a:pPr>
            <a:r>
              <a:rPr lang="ar-SA" dirty="0"/>
              <a:t>‎</a:t>
            </a:r>
            <a:endParaRPr lang="en-US" dirty="0"/>
          </a:p>
          <a:p>
            <a:pPr marL="285750" indent="-285750" algn="just"/>
            <a:endParaRPr lang="en-US" sz="1000"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17</a:t>
            </a:fld>
            <a:endParaRPr/>
          </a:p>
        </p:txBody>
      </p:sp>
      <p:sp>
        <p:nvSpPr>
          <p:cNvPr id="5" name="Google Shape;3897;p20">
            <a:extLst>
              <a:ext uri="{FF2B5EF4-FFF2-40B4-BE49-F238E27FC236}">
                <a16:creationId xmlns:a16="http://schemas.microsoft.com/office/drawing/2014/main" id="{24819B47-E973-4523-B150-D910D8E7647D}"/>
              </a:ext>
            </a:extLst>
          </p:cNvPr>
          <p:cNvSpPr txBox="1">
            <a:spLocks/>
          </p:cNvSpPr>
          <p:nvPr/>
        </p:nvSpPr>
        <p:spPr>
          <a:xfrm>
            <a:off x="-131634" y="2782143"/>
            <a:ext cx="1864390" cy="2486505"/>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1pPr>
            <a:lvl2pPr marL="914400" marR="0" lvl="1"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2pPr>
            <a:lvl3pPr marL="1371600" marR="0" lvl="2"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3pPr>
            <a:lvl4pPr marL="1828800" marR="0" lvl="3"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4pPr>
            <a:lvl5pPr marL="2286000" marR="0" lvl="4"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5pPr>
            <a:lvl6pPr marL="2743200" marR="0" lvl="5"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6pPr>
            <a:lvl7pPr marL="3200400" marR="0" lvl="6"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7pPr>
            <a:lvl8pPr marL="3657600" marR="0" lvl="7"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8pPr>
            <a:lvl9pPr marL="4114800" marR="0" lvl="8"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9pPr>
          </a:lstStyle>
          <a:p>
            <a:pPr marL="0" indent="0" algn="ctr">
              <a:buNone/>
            </a:pPr>
            <a:endParaRPr lang="en-US" sz="2400" dirty="0">
              <a:highlight>
                <a:srgbClr val="D3EBD5"/>
              </a:highlight>
              <a:latin typeface="Dosis Light"/>
              <a:sym typeface="Dosis Light"/>
            </a:endParaRPr>
          </a:p>
        </p:txBody>
      </p:sp>
      <p:sp>
        <p:nvSpPr>
          <p:cNvPr id="9" name="Google Shape;3987;p30">
            <a:extLst>
              <a:ext uri="{FF2B5EF4-FFF2-40B4-BE49-F238E27FC236}">
                <a16:creationId xmlns:a16="http://schemas.microsoft.com/office/drawing/2014/main" id="{9C32FC70-1C83-479C-9EF6-F5836043537D}"/>
              </a:ext>
            </a:extLst>
          </p:cNvPr>
          <p:cNvSpPr txBox="1">
            <a:spLocks noGrp="1"/>
          </p:cNvSpPr>
          <p:nvPr>
            <p:ph type="title"/>
          </p:nvPr>
        </p:nvSpPr>
        <p:spPr>
          <a:xfrm>
            <a:off x="718300" y="460764"/>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TOPICS</a:t>
            </a:r>
          </a:p>
        </p:txBody>
      </p:sp>
      <p:pic>
        <p:nvPicPr>
          <p:cNvPr id="6" name="Picture 5">
            <a:extLst>
              <a:ext uri="{FF2B5EF4-FFF2-40B4-BE49-F238E27FC236}">
                <a16:creationId xmlns:a16="http://schemas.microsoft.com/office/drawing/2014/main" id="{49EC6CE9-344C-4133-8572-9F36350C958A}"/>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8" name="Rectangle 7">
            <a:extLst>
              <a:ext uri="{FF2B5EF4-FFF2-40B4-BE49-F238E27FC236}">
                <a16:creationId xmlns:a16="http://schemas.microsoft.com/office/drawing/2014/main" id="{FA4A501D-285E-4E11-AF3C-1D648726673B}"/>
              </a:ext>
            </a:extLst>
          </p:cNvPr>
          <p:cNvSpPr/>
          <p:nvPr/>
        </p:nvSpPr>
        <p:spPr>
          <a:xfrm>
            <a:off x="5482484" y="4789622"/>
            <a:ext cx="219483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CAPACITY DEVELOPMENT</a:t>
            </a:r>
          </a:p>
        </p:txBody>
      </p:sp>
    </p:spTree>
    <p:extLst>
      <p:ext uri="{BB962C8B-B14F-4D97-AF65-F5344CB8AC3E}">
        <p14:creationId xmlns:p14="http://schemas.microsoft.com/office/powerpoint/2010/main" val="2845729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541187" y="132351"/>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ONLINE LEARNING PROGRAMS</a:t>
            </a: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18</a:t>
            </a:fld>
            <a:endParaRPr/>
          </a:p>
        </p:txBody>
      </p:sp>
      <p:pic>
        <p:nvPicPr>
          <p:cNvPr id="17" name="Picture 16">
            <a:extLst>
              <a:ext uri="{FF2B5EF4-FFF2-40B4-BE49-F238E27FC236}">
                <a16:creationId xmlns:a16="http://schemas.microsoft.com/office/drawing/2014/main" id="{1D904A1C-3B82-4FBF-B98F-DE46F7C45693}"/>
              </a:ext>
            </a:extLst>
          </p:cNvPr>
          <p:cNvPicPr>
            <a:picLocks noChangeAspect="1"/>
          </p:cNvPicPr>
          <p:nvPr/>
        </p:nvPicPr>
        <p:blipFill>
          <a:blip r:embed="rId3" cstate="email">
            <a:alphaModFix amt="44000"/>
            <a:extLst>
              <a:ext uri="{28A0092B-C50C-407E-A947-70E740481C1C}">
                <a14:useLocalDpi xmlns:a14="http://schemas.microsoft.com/office/drawing/2010/main"/>
              </a:ext>
            </a:extLst>
          </a:blip>
          <a:stretch>
            <a:fillRect/>
          </a:stretch>
        </p:blipFill>
        <p:spPr>
          <a:xfrm>
            <a:off x="1046027" y="2567518"/>
            <a:ext cx="704938" cy="685663"/>
          </a:xfrm>
          <a:prstGeom prst="rect">
            <a:avLst/>
          </a:prstGeom>
        </p:spPr>
      </p:pic>
      <p:sp>
        <p:nvSpPr>
          <p:cNvPr id="18" name="Google Shape;3899;p20">
            <a:extLst>
              <a:ext uri="{FF2B5EF4-FFF2-40B4-BE49-F238E27FC236}">
                <a16:creationId xmlns:a16="http://schemas.microsoft.com/office/drawing/2014/main" id="{53BE4639-457D-46FE-878A-6B91346D4A89}"/>
              </a:ext>
            </a:extLst>
          </p:cNvPr>
          <p:cNvSpPr txBox="1">
            <a:spLocks/>
          </p:cNvSpPr>
          <p:nvPr/>
        </p:nvSpPr>
        <p:spPr>
          <a:xfrm>
            <a:off x="1046027" y="3397990"/>
            <a:ext cx="2128744" cy="233496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1pPr>
            <a:lvl2pPr marL="914400" marR="0" lvl="1"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2pPr>
            <a:lvl3pPr marL="1371600" marR="0" lvl="2"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3pPr>
            <a:lvl4pPr marL="1828800" marR="0" lvl="3"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4pPr>
            <a:lvl5pPr marL="2286000" marR="0" lvl="4"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5pPr>
            <a:lvl6pPr marL="2743200" marR="0" lvl="5"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6pPr>
            <a:lvl7pPr marL="3200400" marR="0" lvl="6"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7pPr>
            <a:lvl8pPr marL="3657600" marR="0" lvl="7"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8pPr>
            <a:lvl9pPr marL="4114800" marR="0" lvl="8"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9pPr>
          </a:lstStyle>
          <a:p>
            <a:pPr marL="0" indent="0" algn="ctr">
              <a:buFont typeface="Titillium Web Light"/>
              <a:buNone/>
            </a:pPr>
            <a:r>
              <a:rPr lang="en-US" sz="2400" dirty="0">
                <a:highlight>
                  <a:srgbClr val="D3EBD5"/>
                </a:highlight>
                <a:latin typeface="Dosis Light"/>
              </a:rPr>
              <a:t>8</a:t>
            </a:r>
          </a:p>
          <a:p>
            <a:pPr marL="0" indent="0" algn="ctr">
              <a:buFont typeface="Titillium Web Light"/>
              <a:buNone/>
            </a:pPr>
            <a:r>
              <a:rPr lang="en-US" sz="1400" dirty="0"/>
              <a:t>Courses</a:t>
            </a:r>
            <a:endParaRPr lang="en-US" dirty="0"/>
          </a:p>
        </p:txBody>
      </p:sp>
      <p:sp>
        <p:nvSpPr>
          <p:cNvPr id="19" name="Google Shape;3899;p20">
            <a:extLst>
              <a:ext uri="{FF2B5EF4-FFF2-40B4-BE49-F238E27FC236}">
                <a16:creationId xmlns:a16="http://schemas.microsoft.com/office/drawing/2014/main" id="{FE333A00-8954-4967-A607-2CFD06FF50D1}"/>
              </a:ext>
            </a:extLst>
          </p:cNvPr>
          <p:cNvSpPr txBox="1">
            <a:spLocks/>
          </p:cNvSpPr>
          <p:nvPr/>
        </p:nvSpPr>
        <p:spPr>
          <a:xfrm>
            <a:off x="-140776" y="3397990"/>
            <a:ext cx="2128744" cy="2334964"/>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30200" algn="l" rtl="0">
              <a:lnSpc>
                <a:spcPct val="100000"/>
              </a:lnSpc>
              <a:spcBef>
                <a:spcPts val="60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1pPr>
            <a:lvl2pPr marL="914400" marR="0" lvl="1"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2pPr>
            <a:lvl3pPr marL="1371600" marR="0" lvl="2"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3pPr>
            <a:lvl4pPr marL="1828800" marR="0" lvl="3"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4pPr>
            <a:lvl5pPr marL="2286000" marR="0" lvl="4"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5pPr>
            <a:lvl6pPr marL="2743200" marR="0" lvl="5"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6pPr>
            <a:lvl7pPr marL="3200400" marR="0" lvl="6"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7pPr>
            <a:lvl8pPr marL="3657600" marR="0" lvl="7"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8pPr>
            <a:lvl9pPr marL="4114800" marR="0" lvl="8" indent="-330200" algn="l" rtl="0">
              <a:lnSpc>
                <a:spcPct val="100000"/>
              </a:lnSpc>
              <a:spcBef>
                <a:spcPts val="0"/>
              </a:spcBef>
              <a:spcAft>
                <a:spcPts val="0"/>
              </a:spcAft>
              <a:buClr>
                <a:srgbClr val="D3EBD5"/>
              </a:buClr>
              <a:buSzPts val="1600"/>
              <a:buFont typeface="Titillium Web Light"/>
              <a:buChar char="■"/>
              <a:defRPr sz="1600" b="0" i="0" u="none" strike="noStrike" cap="none">
                <a:solidFill>
                  <a:srgbClr val="003B55"/>
                </a:solidFill>
                <a:latin typeface="Titillium Web Light"/>
                <a:ea typeface="Titillium Web Light"/>
                <a:cs typeface="Titillium Web Light"/>
                <a:sym typeface="Titillium Web Light"/>
              </a:defRPr>
            </a:lvl9pPr>
          </a:lstStyle>
          <a:p>
            <a:pPr marL="0" indent="0" algn="ctr">
              <a:buNone/>
            </a:pPr>
            <a:r>
              <a:rPr lang="en-US" sz="2400" dirty="0">
                <a:highlight>
                  <a:srgbClr val="80BFB7"/>
                </a:highlight>
                <a:latin typeface="Dosis Light"/>
                <a:sym typeface="Dosis Light"/>
              </a:rPr>
              <a:t>45,000</a:t>
            </a:r>
          </a:p>
          <a:p>
            <a:pPr marL="0" indent="0" algn="ctr">
              <a:buNone/>
            </a:pPr>
            <a:r>
              <a:rPr lang="en-US" sz="1400" dirty="0"/>
              <a:t>Beneficiaries</a:t>
            </a:r>
          </a:p>
        </p:txBody>
      </p:sp>
      <p:sp>
        <p:nvSpPr>
          <p:cNvPr id="20" name="Google Shape;3987;p30">
            <a:extLst>
              <a:ext uri="{FF2B5EF4-FFF2-40B4-BE49-F238E27FC236}">
                <a16:creationId xmlns:a16="http://schemas.microsoft.com/office/drawing/2014/main" id="{630D0717-1A4E-435B-9FFB-E38CFE4B137F}"/>
              </a:ext>
            </a:extLst>
          </p:cNvPr>
          <p:cNvSpPr txBox="1">
            <a:spLocks/>
          </p:cNvSpPr>
          <p:nvPr/>
        </p:nvSpPr>
        <p:spPr>
          <a:xfrm>
            <a:off x="-1956977" y="839226"/>
            <a:ext cx="6761100" cy="857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1pPr>
            <a:lvl2pPr marR="0" lvl="1"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2pPr>
            <a:lvl3pPr marR="0" lvl="2"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3pPr>
            <a:lvl4pPr marR="0" lvl="3"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4pPr>
            <a:lvl5pPr marR="0" lvl="4"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5pPr>
            <a:lvl6pPr marR="0" lvl="5"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6pPr>
            <a:lvl7pPr marR="0" lvl="6"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7pPr>
            <a:lvl8pPr marR="0" lvl="7"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8pPr>
            <a:lvl9pPr marR="0" lvl="8"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9pPr>
          </a:lstStyle>
          <a:p>
            <a:pPr lvl="1" algn="ctr"/>
            <a:r>
              <a:rPr lang="en-US" sz="2000" b="1" dirty="0">
                <a:latin typeface="Segoe UI Light" panose="020B0502040204020203" pitchFamily="34" charset="0"/>
                <a:cs typeface="Segoe UI Light" panose="020B0502040204020203" pitchFamily="34" charset="0"/>
              </a:rPr>
              <a:t>IRTI on edX</a:t>
            </a:r>
          </a:p>
        </p:txBody>
      </p:sp>
      <p:grpSp>
        <p:nvGrpSpPr>
          <p:cNvPr id="4" name="Group 3">
            <a:extLst>
              <a:ext uri="{FF2B5EF4-FFF2-40B4-BE49-F238E27FC236}">
                <a16:creationId xmlns:a16="http://schemas.microsoft.com/office/drawing/2014/main" id="{1C480B14-0B8B-4739-B7D8-D2E748BA8F5C}"/>
              </a:ext>
            </a:extLst>
          </p:cNvPr>
          <p:cNvGrpSpPr/>
          <p:nvPr/>
        </p:nvGrpSpPr>
        <p:grpSpPr>
          <a:xfrm>
            <a:off x="2631089" y="1028980"/>
            <a:ext cx="4667306" cy="3888021"/>
            <a:chOff x="2537865" y="989751"/>
            <a:chExt cx="4891805" cy="4096798"/>
          </a:xfrm>
        </p:grpSpPr>
        <p:pic>
          <p:nvPicPr>
            <p:cNvPr id="13" name="Picture 12">
              <a:extLst>
                <a:ext uri="{FF2B5EF4-FFF2-40B4-BE49-F238E27FC236}">
                  <a16:creationId xmlns:a16="http://schemas.microsoft.com/office/drawing/2014/main" id="{056A4FE1-73E4-4D17-96A6-78261FED4B5C}"/>
                </a:ext>
              </a:extLst>
            </p:cNvPr>
            <p:cNvPicPr>
              <a:picLocks noChangeAspect="1"/>
            </p:cNvPicPr>
            <p:nvPr/>
          </p:nvPicPr>
          <p:blipFill rotWithShape="1">
            <a:blip r:embed="rId4"/>
            <a:srcRect l="689" r="1429"/>
            <a:stretch/>
          </p:blipFill>
          <p:spPr>
            <a:xfrm>
              <a:off x="2799844" y="989751"/>
              <a:ext cx="4596276" cy="3981038"/>
            </a:xfrm>
            <a:prstGeom prst="rect">
              <a:avLst/>
            </a:prstGeom>
          </p:spPr>
        </p:pic>
        <p:sp>
          <p:nvSpPr>
            <p:cNvPr id="2" name="Rectangle 1">
              <a:extLst>
                <a:ext uri="{FF2B5EF4-FFF2-40B4-BE49-F238E27FC236}">
                  <a16:creationId xmlns:a16="http://schemas.microsoft.com/office/drawing/2014/main" id="{CF48A5AE-02CF-4706-A0C4-E081CC89BAC1}"/>
                </a:ext>
              </a:extLst>
            </p:cNvPr>
            <p:cNvSpPr/>
            <p:nvPr/>
          </p:nvSpPr>
          <p:spPr>
            <a:xfrm>
              <a:off x="2537865" y="3626368"/>
              <a:ext cx="914400" cy="1460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EF41564-53DE-4F07-AF4F-F266AB5F2098}"/>
                </a:ext>
              </a:extLst>
            </p:cNvPr>
            <p:cNvSpPr/>
            <p:nvPr/>
          </p:nvSpPr>
          <p:spPr>
            <a:xfrm>
              <a:off x="6515270" y="3626368"/>
              <a:ext cx="914400" cy="1372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EB5A43ED-1740-4CFC-8A7E-C0B823D3CD65}"/>
              </a:ext>
            </a:extLst>
          </p:cNvPr>
          <p:cNvSpPr/>
          <p:nvPr/>
        </p:nvSpPr>
        <p:spPr>
          <a:xfrm>
            <a:off x="457609" y="1694286"/>
            <a:ext cx="2037737"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hlinkClick r:id="rId5">
                  <a:extLst>
                    <a:ext uri="{A12FA001-AC4F-418D-AE19-62706E023703}">
                      <ahyp:hlinkClr xmlns:ahyp="http://schemas.microsoft.com/office/drawing/2018/hyperlinkcolor" val="tx"/>
                    </a:ext>
                  </a:extLst>
                </a:hlinkClick>
              </a:rPr>
              <a:t>www.edx.org/school/irtix</a:t>
            </a:r>
            <a:endParaRPr lang="en-US" b="1" dirty="0">
              <a:solidFill>
                <a:srgbClr val="0B87A1"/>
              </a:solidFill>
              <a:latin typeface="Segoe UI Light" panose="020B0502040204020203" pitchFamily="34" charset="0"/>
              <a:cs typeface="Segoe UI Light" panose="020B0502040204020203" pitchFamily="34" charset="0"/>
              <a:sym typeface="Dosis Light"/>
            </a:endParaRPr>
          </a:p>
        </p:txBody>
      </p:sp>
      <p:sp>
        <p:nvSpPr>
          <p:cNvPr id="12" name="Google Shape;3979;p29">
            <a:extLst>
              <a:ext uri="{FF2B5EF4-FFF2-40B4-BE49-F238E27FC236}">
                <a16:creationId xmlns:a16="http://schemas.microsoft.com/office/drawing/2014/main" id="{3BDFC35F-9888-470C-AB4A-64A37658F1AA}"/>
              </a:ext>
            </a:extLst>
          </p:cNvPr>
          <p:cNvSpPr/>
          <p:nvPr/>
        </p:nvSpPr>
        <p:spPr>
          <a:xfrm>
            <a:off x="309578" y="2422708"/>
            <a:ext cx="2228583" cy="1950564"/>
          </a:xfrm>
          <a:prstGeom prst="rect">
            <a:avLst/>
          </a:prstGeom>
          <a:noFill/>
          <a:ln w="762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800" dirty="0">
              <a:solidFill>
                <a:srgbClr val="003B55"/>
              </a:solidFill>
              <a:latin typeface="Titillium Web Light"/>
              <a:ea typeface="Titillium Web Light"/>
              <a:cs typeface="Titillium Web Light"/>
              <a:sym typeface="Titillium Web Light"/>
            </a:endParaRPr>
          </a:p>
          <a:p>
            <a:pPr marL="0" lvl="0" indent="0" algn="ctr" rtl="0">
              <a:spcBef>
                <a:spcPts val="0"/>
              </a:spcBef>
              <a:spcAft>
                <a:spcPts val="0"/>
              </a:spcAft>
              <a:buNone/>
            </a:pPr>
            <a:endParaRPr sz="1800" dirty="0">
              <a:solidFill>
                <a:srgbClr val="003B55"/>
              </a:solidFill>
              <a:latin typeface="Titillium Web Light"/>
              <a:ea typeface="Titillium Web Light"/>
              <a:cs typeface="Titillium Web Light"/>
              <a:sym typeface="Titillium Web Light"/>
            </a:endParaRPr>
          </a:p>
        </p:txBody>
      </p:sp>
      <p:sp>
        <p:nvSpPr>
          <p:cNvPr id="14" name="Google Shape;3979;p29">
            <a:extLst>
              <a:ext uri="{FF2B5EF4-FFF2-40B4-BE49-F238E27FC236}">
                <a16:creationId xmlns:a16="http://schemas.microsoft.com/office/drawing/2014/main" id="{485566A5-E3B7-4FD3-9534-CA96B73F4FE9}"/>
              </a:ext>
            </a:extLst>
          </p:cNvPr>
          <p:cNvSpPr/>
          <p:nvPr/>
        </p:nvSpPr>
        <p:spPr>
          <a:xfrm>
            <a:off x="309282" y="1063026"/>
            <a:ext cx="2228583" cy="1142292"/>
          </a:xfrm>
          <a:prstGeom prst="rect">
            <a:avLst/>
          </a:prstGeom>
          <a:noFill/>
          <a:ln w="762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800" dirty="0">
              <a:solidFill>
                <a:srgbClr val="003B55"/>
              </a:solidFill>
              <a:latin typeface="Titillium Web Light"/>
              <a:ea typeface="Titillium Web Light"/>
              <a:cs typeface="Titillium Web Light"/>
              <a:sym typeface="Titillium Web Light"/>
            </a:endParaRPr>
          </a:p>
          <a:p>
            <a:pPr marL="0" lvl="0" indent="0" algn="ctr" rtl="0">
              <a:spcBef>
                <a:spcPts val="0"/>
              </a:spcBef>
              <a:spcAft>
                <a:spcPts val="0"/>
              </a:spcAft>
              <a:buNone/>
            </a:pPr>
            <a:endParaRPr sz="1800" dirty="0">
              <a:solidFill>
                <a:srgbClr val="003B55"/>
              </a:solidFill>
              <a:latin typeface="Titillium Web Light"/>
              <a:ea typeface="Titillium Web Light"/>
              <a:cs typeface="Titillium Web Light"/>
              <a:sym typeface="Titillium Web Light"/>
            </a:endParaRPr>
          </a:p>
        </p:txBody>
      </p:sp>
      <p:pic>
        <p:nvPicPr>
          <p:cNvPr id="21" name="Picture 20">
            <a:extLst>
              <a:ext uri="{FF2B5EF4-FFF2-40B4-BE49-F238E27FC236}">
                <a16:creationId xmlns:a16="http://schemas.microsoft.com/office/drawing/2014/main" id="{C666ABD2-170E-416F-9BA2-FA314C43FBFD}"/>
              </a:ext>
            </a:extLst>
          </p:cNvPr>
          <p:cNvPicPr>
            <a:picLocks noChangeAspect="1"/>
          </p:cNvPicPr>
          <p:nvPr/>
        </p:nvPicPr>
        <p:blipFill rotWithShape="1">
          <a:blip r:embed="rId6">
            <a:extLst>
              <a:ext uri="{28A0092B-C50C-407E-A947-70E740481C1C}">
                <a14:useLocalDpi xmlns:a14="http://schemas.microsoft.com/office/drawing/2010/main" val="0"/>
              </a:ext>
            </a:extLst>
          </a:blip>
          <a:srcRect l="19592" t="9810" r="23747" b="3897"/>
          <a:stretch/>
        </p:blipFill>
        <p:spPr>
          <a:xfrm>
            <a:off x="6915684" y="77301"/>
            <a:ext cx="765422" cy="824300"/>
          </a:xfrm>
          <a:prstGeom prst="rect">
            <a:avLst/>
          </a:prstGeom>
        </p:spPr>
      </p:pic>
      <p:sp>
        <p:nvSpPr>
          <p:cNvPr id="22" name="Rectangle 21">
            <a:extLst>
              <a:ext uri="{FF2B5EF4-FFF2-40B4-BE49-F238E27FC236}">
                <a16:creationId xmlns:a16="http://schemas.microsoft.com/office/drawing/2014/main" id="{D5714DDE-5BFB-4184-8AFA-1FBB846C9990}"/>
              </a:ext>
            </a:extLst>
          </p:cNvPr>
          <p:cNvSpPr/>
          <p:nvPr/>
        </p:nvSpPr>
        <p:spPr>
          <a:xfrm>
            <a:off x="5482484" y="4789622"/>
            <a:ext cx="219483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CAPACITY DEVELOPMENT</a:t>
            </a:r>
          </a:p>
        </p:txBody>
      </p:sp>
    </p:spTree>
    <p:extLst>
      <p:ext uri="{BB962C8B-B14F-4D97-AF65-F5344CB8AC3E}">
        <p14:creationId xmlns:p14="http://schemas.microsoft.com/office/powerpoint/2010/main" val="410238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49"/>
        <p:cNvGrpSpPr/>
        <p:nvPr/>
      </p:nvGrpSpPr>
      <p:grpSpPr>
        <a:xfrm>
          <a:off x="0" y="0"/>
          <a:ext cx="0" cy="0"/>
          <a:chOff x="0" y="0"/>
          <a:chExt cx="0" cy="0"/>
        </a:xfrm>
      </p:grpSpPr>
      <p:sp>
        <p:nvSpPr>
          <p:cNvPr id="3853" name="Google Shape;3853;p15"/>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19</a:t>
            </a:fld>
            <a:endParaRPr/>
          </a:p>
        </p:txBody>
      </p:sp>
      <p:sp>
        <p:nvSpPr>
          <p:cNvPr id="7" name="Google Shape;3858;p16">
            <a:extLst>
              <a:ext uri="{FF2B5EF4-FFF2-40B4-BE49-F238E27FC236}">
                <a16:creationId xmlns:a16="http://schemas.microsoft.com/office/drawing/2014/main" id="{4934FE95-4A7C-4299-892E-DB49C3B8006F}"/>
              </a:ext>
            </a:extLst>
          </p:cNvPr>
          <p:cNvSpPr txBox="1">
            <a:spLocks/>
          </p:cNvSpPr>
          <p:nvPr/>
        </p:nvSpPr>
        <p:spPr>
          <a:xfrm>
            <a:off x="3288030" y="2303258"/>
            <a:ext cx="5855970" cy="1159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0B87A1"/>
                </a:solidFill>
                <a:latin typeface="Segoe UI Light" panose="020B0502040204020203" pitchFamily="34" charset="0"/>
                <a:cs typeface="Segoe UI Light" panose="020B0502040204020203" pitchFamily="34" charset="0"/>
                <a:sym typeface="Dosis Light"/>
              </a:rPr>
              <a:t>KNOWLEDGE SOLUTIONS</a:t>
            </a:r>
          </a:p>
        </p:txBody>
      </p:sp>
      <p:pic>
        <p:nvPicPr>
          <p:cNvPr id="2" name="Picture 1">
            <a:extLst>
              <a:ext uri="{FF2B5EF4-FFF2-40B4-BE49-F238E27FC236}">
                <a16:creationId xmlns:a16="http://schemas.microsoft.com/office/drawing/2014/main" id="{633382DD-6E1D-48A4-BDB5-E387A0244995}"/>
              </a:ext>
            </a:extLst>
          </p:cNvPr>
          <p:cNvPicPr>
            <a:picLocks noChangeAspect="1"/>
          </p:cNvPicPr>
          <p:nvPr/>
        </p:nvPicPr>
        <p:blipFill rotWithShape="1">
          <a:blip r:embed="rId3"/>
          <a:srcRect l="71519" r="6324"/>
          <a:stretch/>
        </p:blipFill>
        <p:spPr>
          <a:xfrm>
            <a:off x="0" y="0"/>
            <a:ext cx="3039035" cy="5143500"/>
          </a:xfrm>
          <a:prstGeom prst="rect">
            <a:avLst/>
          </a:prstGeom>
        </p:spPr>
      </p:pic>
      <p:pic>
        <p:nvPicPr>
          <p:cNvPr id="5" name="Picture 4">
            <a:extLst>
              <a:ext uri="{FF2B5EF4-FFF2-40B4-BE49-F238E27FC236}">
                <a16:creationId xmlns:a16="http://schemas.microsoft.com/office/drawing/2014/main" id="{D44F3CC4-4C20-4016-B405-6BDCA9F9F0E3}"/>
              </a:ext>
            </a:extLst>
          </p:cNvPr>
          <p:cNvPicPr>
            <a:picLocks noChangeAspect="1"/>
          </p:cNvPicPr>
          <p:nvPr/>
        </p:nvPicPr>
        <p:blipFill rotWithShape="1">
          <a:blip r:embed="rId4">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1877366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69"/>
        <p:cNvGrpSpPr/>
        <p:nvPr/>
      </p:nvGrpSpPr>
      <p:grpSpPr>
        <a:xfrm>
          <a:off x="0" y="0"/>
          <a:ext cx="0" cy="0"/>
          <a:chOff x="0" y="0"/>
          <a:chExt cx="0" cy="0"/>
        </a:xfrm>
      </p:grpSpPr>
      <p:sp>
        <p:nvSpPr>
          <p:cNvPr id="3870" name="Google Shape;3870;p18"/>
          <p:cNvSpPr txBox="1">
            <a:spLocks noGrp="1"/>
          </p:cNvSpPr>
          <p:nvPr>
            <p:ph type="title"/>
          </p:nvPr>
        </p:nvSpPr>
        <p:spPr>
          <a:xfrm>
            <a:off x="91531" y="53659"/>
            <a:ext cx="6761100" cy="857400"/>
          </a:xfrm>
          <a:prstGeom prst="rect">
            <a:avLst/>
          </a:prstGeom>
        </p:spPr>
        <p:txBody>
          <a:bodyPr spcFirstLastPara="1" wrap="square" lIns="91425" tIns="91425" rIns="91425" bIns="91425" anchor="b" anchorCtr="0">
            <a:noAutofit/>
          </a:bodyPr>
          <a:lstStyle/>
          <a:p>
            <a:pPr lvl="0"/>
            <a:r>
              <a:rPr lang="en-US" b="1" dirty="0">
                <a:latin typeface="Segoe UI Light" panose="020B0502040204020203" pitchFamily="34" charset="0"/>
                <a:cs typeface="Segoe UI Light" panose="020B0502040204020203" pitchFamily="34" charset="0"/>
              </a:rPr>
              <a:t>ISDB GROUP</a:t>
            </a:r>
          </a:p>
        </p:txBody>
      </p:sp>
      <p:sp>
        <p:nvSpPr>
          <p:cNvPr id="3872" name="Google Shape;3872;p18"/>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a:t>
            </a:fld>
            <a:endParaRPr/>
          </a:p>
        </p:txBody>
      </p:sp>
      <p:pic>
        <p:nvPicPr>
          <p:cNvPr id="7" name="Picture 6" descr="C:\Users\320102\Desktop\SHARED FOLDERS\IRTI Logo.jpg">
            <a:extLst>
              <a:ext uri="{FF2B5EF4-FFF2-40B4-BE49-F238E27FC236}">
                <a16:creationId xmlns:a16="http://schemas.microsoft.com/office/drawing/2014/main" id="{2F45E04F-F474-4EFA-8C86-C23DCCF29F1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07687" y="4229016"/>
            <a:ext cx="867021" cy="830997"/>
          </a:xfrm>
          <a:prstGeom prst="rect">
            <a:avLst/>
          </a:prstGeom>
          <a:noFill/>
          <a:ln>
            <a:noFill/>
          </a:ln>
        </p:spPr>
      </p:pic>
      <p:pic>
        <p:nvPicPr>
          <p:cNvPr id="48" name="Picture 47">
            <a:extLst>
              <a:ext uri="{FF2B5EF4-FFF2-40B4-BE49-F238E27FC236}">
                <a16:creationId xmlns:a16="http://schemas.microsoft.com/office/drawing/2014/main" id="{805555D3-A073-4D88-AD43-0406E51923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438" y="843709"/>
            <a:ext cx="7966106" cy="4227483"/>
          </a:xfrm>
          <a:prstGeom prst="rect">
            <a:avLst/>
          </a:prstGeom>
        </p:spPr>
      </p:pic>
      <p:pic>
        <p:nvPicPr>
          <p:cNvPr id="49" name="Picture 2" descr="http://www.itfc-idb.org/sites/all/themes/itfc/images/logo.png">
            <a:extLst>
              <a:ext uri="{FF2B5EF4-FFF2-40B4-BE49-F238E27FC236}">
                <a16:creationId xmlns:a16="http://schemas.microsoft.com/office/drawing/2014/main" id="{4B41D240-19F0-4F1B-ADF0-2AD8E9A7E463}"/>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6281700" y="1815585"/>
            <a:ext cx="1565331" cy="80315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6" descr="http://www.icd.africa-newsroom.com/files/download/6aa6a1fa5e7c877">
            <a:extLst>
              <a:ext uri="{FF2B5EF4-FFF2-40B4-BE49-F238E27FC236}">
                <a16:creationId xmlns:a16="http://schemas.microsoft.com/office/drawing/2014/main" id="{463158AB-6E20-40DA-954E-28EB90EB4FA3}"/>
              </a:ext>
            </a:extLst>
          </p:cNvPr>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6234" y="3902492"/>
            <a:ext cx="864024" cy="93004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a:extLst>
              <a:ext uri="{FF2B5EF4-FFF2-40B4-BE49-F238E27FC236}">
                <a16:creationId xmlns:a16="http://schemas.microsoft.com/office/drawing/2014/main" id="{17E2D68F-4356-44B1-BB6A-098B2593BF3B}"/>
              </a:ext>
            </a:extLst>
          </p:cNvPr>
          <p:cNvPicPr preferRelativeResize="0">
            <a:picLocks/>
          </p:cNvPicPr>
          <p:nvPr/>
        </p:nvPicPr>
        <p:blipFill>
          <a:blip r:embed="rId8" cstate="print">
            <a:extLst>
              <a:ext uri="{28A0092B-C50C-407E-A947-70E740481C1C}">
                <a14:useLocalDpi xmlns:a14="http://schemas.microsoft.com/office/drawing/2010/main" val="0"/>
              </a:ext>
            </a:extLst>
          </a:blip>
          <a:stretch>
            <a:fillRect/>
          </a:stretch>
        </p:blipFill>
        <p:spPr>
          <a:xfrm>
            <a:off x="918546" y="1798415"/>
            <a:ext cx="974698" cy="971507"/>
          </a:xfrm>
          <a:prstGeom prst="rect">
            <a:avLst/>
          </a:prstGeom>
        </p:spPr>
      </p:pic>
      <p:sp>
        <p:nvSpPr>
          <p:cNvPr id="52" name="Rectangle 51">
            <a:extLst>
              <a:ext uri="{FF2B5EF4-FFF2-40B4-BE49-F238E27FC236}">
                <a16:creationId xmlns:a16="http://schemas.microsoft.com/office/drawing/2014/main" id="{4B1AE424-D275-4E27-8D8A-B920496EA9B1}"/>
              </a:ext>
            </a:extLst>
          </p:cNvPr>
          <p:cNvSpPr/>
          <p:nvPr/>
        </p:nvSpPr>
        <p:spPr>
          <a:xfrm>
            <a:off x="4036269" y="1767504"/>
            <a:ext cx="498855" cy="307777"/>
          </a:xfrm>
          <a:prstGeom prst="rect">
            <a:avLst/>
          </a:prstGeom>
        </p:spPr>
        <p:txBody>
          <a:bodyPr wrap="none">
            <a:spAutoFit/>
          </a:bodyPr>
          <a:lstStyle/>
          <a:p>
            <a:pPr defTabSz="685800">
              <a:buClrTx/>
            </a:pPr>
            <a:r>
              <a:rPr lang="en-US" b="1" dirty="0">
                <a:solidFill>
                  <a:srgbClr val="0B87A1"/>
                </a:solidFill>
                <a:latin typeface="Segoe UI Light" panose="020B0502040204020203" pitchFamily="34" charset="0"/>
                <a:ea typeface="Dosis Light"/>
                <a:cs typeface="Segoe UI Light" panose="020B0502040204020203" pitchFamily="34" charset="0"/>
                <a:sym typeface="Dosis Light"/>
              </a:rPr>
              <a:t>1981</a:t>
            </a:r>
          </a:p>
        </p:txBody>
      </p:sp>
      <p:sp>
        <p:nvSpPr>
          <p:cNvPr id="53" name="Rectangle 52">
            <a:extLst>
              <a:ext uri="{FF2B5EF4-FFF2-40B4-BE49-F238E27FC236}">
                <a16:creationId xmlns:a16="http://schemas.microsoft.com/office/drawing/2014/main" id="{D6AC1A30-60FC-45FC-B22C-CFDBB7785131}"/>
              </a:ext>
            </a:extLst>
          </p:cNvPr>
          <p:cNvSpPr/>
          <p:nvPr/>
        </p:nvSpPr>
        <p:spPr>
          <a:xfrm>
            <a:off x="2383092" y="3709899"/>
            <a:ext cx="527709" cy="307777"/>
          </a:xfrm>
          <a:prstGeom prst="rect">
            <a:avLst/>
          </a:prstGeom>
        </p:spPr>
        <p:txBody>
          <a:bodyPr wrap="none">
            <a:spAutoFit/>
          </a:bodyPr>
          <a:lstStyle/>
          <a:p>
            <a:pPr defTabSz="685800">
              <a:buClrTx/>
            </a:pPr>
            <a:r>
              <a:rPr lang="en-US" b="1" dirty="0">
                <a:solidFill>
                  <a:srgbClr val="0B87A1"/>
                </a:solidFill>
                <a:latin typeface="Segoe UI Light" panose="020B0502040204020203" pitchFamily="34" charset="0"/>
                <a:ea typeface="Dosis Light"/>
                <a:cs typeface="Segoe UI Light" panose="020B0502040204020203" pitchFamily="34" charset="0"/>
              </a:rPr>
              <a:t>1999</a:t>
            </a:r>
          </a:p>
        </p:txBody>
      </p:sp>
      <p:sp>
        <p:nvSpPr>
          <p:cNvPr id="54" name="Rectangle 53">
            <a:extLst>
              <a:ext uri="{FF2B5EF4-FFF2-40B4-BE49-F238E27FC236}">
                <a16:creationId xmlns:a16="http://schemas.microsoft.com/office/drawing/2014/main" id="{4AC4DD99-C59F-4A87-910A-17AB1D116D62}"/>
              </a:ext>
            </a:extLst>
          </p:cNvPr>
          <p:cNvSpPr/>
          <p:nvPr/>
        </p:nvSpPr>
        <p:spPr>
          <a:xfrm>
            <a:off x="2204791" y="2426885"/>
            <a:ext cx="530915" cy="307777"/>
          </a:xfrm>
          <a:prstGeom prst="rect">
            <a:avLst/>
          </a:prstGeom>
        </p:spPr>
        <p:txBody>
          <a:bodyPr wrap="none">
            <a:spAutoFit/>
          </a:bodyPr>
          <a:lstStyle/>
          <a:p>
            <a:pPr defTabSz="685800">
              <a:buClrTx/>
            </a:pPr>
            <a:r>
              <a:rPr lang="en-US" b="1" dirty="0">
                <a:solidFill>
                  <a:srgbClr val="0B87A1"/>
                </a:solidFill>
                <a:latin typeface="Segoe UI Light" panose="020B0502040204020203" pitchFamily="34" charset="0"/>
                <a:ea typeface="Dosis Light"/>
                <a:cs typeface="Segoe UI Light" panose="020B0502040204020203" pitchFamily="34" charset="0"/>
              </a:rPr>
              <a:t>1994</a:t>
            </a:r>
          </a:p>
        </p:txBody>
      </p:sp>
      <p:sp>
        <p:nvSpPr>
          <p:cNvPr id="55" name="Rectangle 54">
            <a:extLst>
              <a:ext uri="{FF2B5EF4-FFF2-40B4-BE49-F238E27FC236}">
                <a16:creationId xmlns:a16="http://schemas.microsoft.com/office/drawing/2014/main" id="{93D5443C-A176-48DB-9ABA-B628913C28CD}"/>
              </a:ext>
            </a:extLst>
          </p:cNvPr>
          <p:cNvSpPr/>
          <p:nvPr/>
        </p:nvSpPr>
        <p:spPr>
          <a:xfrm>
            <a:off x="5652593" y="2506512"/>
            <a:ext cx="556563" cy="307777"/>
          </a:xfrm>
          <a:prstGeom prst="rect">
            <a:avLst/>
          </a:prstGeom>
        </p:spPr>
        <p:txBody>
          <a:bodyPr wrap="none">
            <a:spAutoFit/>
          </a:bodyPr>
          <a:lstStyle/>
          <a:p>
            <a:pPr defTabSz="685800">
              <a:buClrTx/>
            </a:pPr>
            <a:r>
              <a:rPr lang="en-US" b="1" dirty="0">
                <a:solidFill>
                  <a:srgbClr val="0B87A1"/>
                </a:solidFill>
                <a:latin typeface="Segoe UI Light" panose="020B0502040204020203" pitchFamily="34" charset="0"/>
                <a:ea typeface="Dosis Light"/>
                <a:cs typeface="Segoe UI Light" panose="020B0502040204020203" pitchFamily="34" charset="0"/>
              </a:rPr>
              <a:t>2008</a:t>
            </a:r>
          </a:p>
        </p:txBody>
      </p:sp>
      <p:sp>
        <p:nvSpPr>
          <p:cNvPr id="56" name="Rectangle 55">
            <a:extLst>
              <a:ext uri="{FF2B5EF4-FFF2-40B4-BE49-F238E27FC236}">
                <a16:creationId xmlns:a16="http://schemas.microsoft.com/office/drawing/2014/main" id="{6AEDD92C-1D61-43A1-82CB-9D3AEB8990BA}"/>
              </a:ext>
            </a:extLst>
          </p:cNvPr>
          <p:cNvSpPr/>
          <p:nvPr/>
        </p:nvSpPr>
        <p:spPr>
          <a:xfrm>
            <a:off x="5283014" y="1304656"/>
            <a:ext cx="2821501" cy="461665"/>
          </a:xfrm>
          <a:prstGeom prst="rect">
            <a:avLst/>
          </a:prstGeom>
        </p:spPr>
        <p:txBody>
          <a:bodyPr wrap="square">
            <a:spAutoFit/>
          </a:bodyPr>
          <a:lstStyle/>
          <a:p>
            <a:pPr defTabSz="685800">
              <a:buClrTx/>
            </a:pPr>
            <a:r>
              <a:rPr lang="en-US" sz="1200" b="1" dirty="0">
                <a:solidFill>
                  <a:srgbClr val="0B87A1"/>
                </a:solidFill>
                <a:latin typeface="Segoe UI Light" panose="020B0502040204020203" pitchFamily="34" charset="0"/>
                <a:ea typeface="Dosis Light"/>
                <a:cs typeface="Segoe UI Light" panose="020B0502040204020203" pitchFamily="34" charset="0"/>
              </a:rPr>
              <a:t>International Islamic Trade Finance Corporation</a:t>
            </a:r>
          </a:p>
        </p:txBody>
      </p:sp>
      <p:sp>
        <p:nvSpPr>
          <p:cNvPr id="58" name="Rectangle 57">
            <a:extLst>
              <a:ext uri="{FF2B5EF4-FFF2-40B4-BE49-F238E27FC236}">
                <a16:creationId xmlns:a16="http://schemas.microsoft.com/office/drawing/2014/main" id="{ECED1EAD-173B-47F3-8588-12EDBDE93D59}"/>
              </a:ext>
            </a:extLst>
          </p:cNvPr>
          <p:cNvSpPr/>
          <p:nvPr/>
        </p:nvSpPr>
        <p:spPr>
          <a:xfrm>
            <a:off x="5117756" y="4367515"/>
            <a:ext cx="2729275" cy="276999"/>
          </a:xfrm>
          <a:prstGeom prst="rect">
            <a:avLst/>
          </a:prstGeom>
        </p:spPr>
        <p:txBody>
          <a:bodyPr wrap="square">
            <a:spAutoFit/>
          </a:bodyPr>
          <a:lstStyle/>
          <a:p>
            <a:pPr defTabSz="685800">
              <a:buClrTx/>
            </a:pPr>
            <a:r>
              <a:rPr lang="en-US" sz="1200" b="1" dirty="0">
                <a:solidFill>
                  <a:srgbClr val="0B87A1"/>
                </a:solidFill>
                <a:latin typeface="Segoe UI Light" panose="020B0502040204020203" pitchFamily="34" charset="0"/>
                <a:ea typeface="Dosis Light"/>
                <a:cs typeface="Segoe UI Light" panose="020B0502040204020203" pitchFamily="34" charset="0"/>
              </a:rPr>
              <a:t>Islamic Solidarity Fund for Development</a:t>
            </a:r>
          </a:p>
        </p:txBody>
      </p:sp>
      <p:sp>
        <p:nvSpPr>
          <p:cNvPr id="59" name="Rectangle 58">
            <a:extLst>
              <a:ext uri="{FF2B5EF4-FFF2-40B4-BE49-F238E27FC236}">
                <a16:creationId xmlns:a16="http://schemas.microsoft.com/office/drawing/2014/main" id="{DF67E0CB-98AE-433E-848D-7D7B976CF744}"/>
              </a:ext>
            </a:extLst>
          </p:cNvPr>
          <p:cNvSpPr/>
          <p:nvPr/>
        </p:nvSpPr>
        <p:spPr>
          <a:xfrm>
            <a:off x="4397659" y="3609855"/>
            <a:ext cx="556563" cy="307777"/>
          </a:xfrm>
          <a:prstGeom prst="rect">
            <a:avLst/>
          </a:prstGeom>
        </p:spPr>
        <p:txBody>
          <a:bodyPr wrap="none">
            <a:spAutoFit/>
          </a:bodyPr>
          <a:lstStyle/>
          <a:p>
            <a:pPr defTabSz="685800">
              <a:buClrTx/>
            </a:pPr>
            <a:r>
              <a:rPr lang="en-US" b="1" dirty="0">
                <a:solidFill>
                  <a:srgbClr val="0B87A1"/>
                </a:solidFill>
                <a:latin typeface="Segoe UI Light" panose="020B0502040204020203" pitchFamily="34" charset="0"/>
                <a:ea typeface="Dosis Light"/>
                <a:cs typeface="Segoe UI Light" panose="020B0502040204020203" pitchFamily="34" charset="0"/>
              </a:rPr>
              <a:t>2005</a:t>
            </a:r>
          </a:p>
        </p:txBody>
      </p:sp>
      <p:sp>
        <p:nvSpPr>
          <p:cNvPr id="61" name="Rectangle 60">
            <a:extLst>
              <a:ext uri="{FF2B5EF4-FFF2-40B4-BE49-F238E27FC236}">
                <a16:creationId xmlns:a16="http://schemas.microsoft.com/office/drawing/2014/main" id="{4A53C824-F990-4ACB-9DF6-441839363AFD}"/>
              </a:ext>
            </a:extLst>
          </p:cNvPr>
          <p:cNvSpPr/>
          <p:nvPr/>
        </p:nvSpPr>
        <p:spPr>
          <a:xfrm>
            <a:off x="368844" y="1124014"/>
            <a:ext cx="2753766" cy="276999"/>
          </a:xfrm>
          <a:prstGeom prst="rect">
            <a:avLst/>
          </a:prstGeom>
        </p:spPr>
        <p:txBody>
          <a:bodyPr wrap="square">
            <a:spAutoFit/>
          </a:bodyPr>
          <a:lstStyle/>
          <a:p>
            <a:pPr defTabSz="685800">
              <a:buClrTx/>
            </a:pPr>
            <a:r>
              <a:rPr lang="en-US" sz="1200" b="1" dirty="0">
                <a:solidFill>
                  <a:srgbClr val="0B87A1"/>
                </a:solidFill>
                <a:latin typeface="Segoe UI Light" panose="020B0502040204020203" pitchFamily="34" charset="0"/>
                <a:ea typeface="Dosis Light"/>
                <a:cs typeface="Segoe UI Light" panose="020B0502040204020203" pitchFamily="34" charset="0"/>
              </a:rPr>
              <a:t>Islamic Research and Training Institute</a:t>
            </a:r>
          </a:p>
        </p:txBody>
      </p:sp>
      <p:sp>
        <p:nvSpPr>
          <p:cNvPr id="62" name="Rectangle 61">
            <a:extLst>
              <a:ext uri="{FF2B5EF4-FFF2-40B4-BE49-F238E27FC236}">
                <a16:creationId xmlns:a16="http://schemas.microsoft.com/office/drawing/2014/main" id="{EC0CC80B-266F-4189-93F1-EE3FA40F0609}"/>
              </a:ext>
            </a:extLst>
          </p:cNvPr>
          <p:cNvSpPr/>
          <p:nvPr/>
        </p:nvSpPr>
        <p:spPr>
          <a:xfrm>
            <a:off x="203323" y="2731130"/>
            <a:ext cx="2168849" cy="646331"/>
          </a:xfrm>
          <a:prstGeom prst="rect">
            <a:avLst/>
          </a:prstGeom>
        </p:spPr>
        <p:txBody>
          <a:bodyPr wrap="square">
            <a:spAutoFit/>
          </a:bodyPr>
          <a:lstStyle/>
          <a:p>
            <a:pPr defTabSz="685800">
              <a:buClrTx/>
            </a:pPr>
            <a:r>
              <a:rPr lang="en-US" sz="1200" b="1" dirty="0">
                <a:solidFill>
                  <a:srgbClr val="0B87A1"/>
                </a:solidFill>
                <a:latin typeface="Segoe UI Light" panose="020B0502040204020203" pitchFamily="34" charset="0"/>
                <a:ea typeface="Dosis Light"/>
                <a:cs typeface="Segoe UI Light" panose="020B0502040204020203" pitchFamily="34" charset="0"/>
              </a:rPr>
              <a:t>Islamic Corporation for the Insurance of Investment and Export Credit</a:t>
            </a:r>
          </a:p>
        </p:txBody>
      </p:sp>
      <p:sp>
        <p:nvSpPr>
          <p:cNvPr id="63" name="Rectangle 62">
            <a:extLst>
              <a:ext uri="{FF2B5EF4-FFF2-40B4-BE49-F238E27FC236}">
                <a16:creationId xmlns:a16="http://schemas.microsoft.com/office/drawing/2014/main" id="{BC14C2C3-0CA1-4845-92A6-C87CB464EB41}"/>
              </a:ext>
            </a:extLst>
          </p:cNvPr>
          <p:cNvSpPr/>
          <p:nvPr/>
        </p:nvSpPr>
        <p:spPr>
          <a:xfrm>
            <a:off x="1728519" y="4221150"/>
            <a:ext cx="2755631" cy="484748"/>
          </a:xfrm>
          <a:prstGeom prst="rect">
            <a:avLst/>
          </a:prstGeom>
        </p:spPr>
        <p:txBody>
          <a:bodyPr wrap="square">
            <a:spAutoFit/>
          </a:bodyPr>
          <a:lstStyle/>
          <a:p>
            <a:pPr defTabSz="685800">
              <a:buClrTx/>
            </a:pPr>
            <a:r>
              <a:rPr lang="en-US" sz="1200" b="1" dirty="0">
                <a:solidFill>
                  <a:srgbClr val="0B87A1"/>
                </a:solidFill>
                <a:latin typeface="Segoe UI Light" panose="020B0502040204020203" pitchFamily="34" charset="0"/>
                <a:ea typeface="Dosis Light"/>
                <a:cs typeface="Segoe UI Light" panose="020B0502040204020203" pitchFamily="34" charset="0"/>
              </a:rPr>
              <a:t>The Islamic Corporation for the Development of the Private Sector</a:t>
            </a:r>
            <a:r>
              <a:rPr lang="en-US" sz="1350" b="1" kern="1200" dirty="0">
                <a:solidFill>
                  <a:prstClr val="black"/>
                </a:solidFill>
                <a:latin typeface="Segoe UI Light" panose="020B0502040204020203" pitchFamily="34" charset="0"/>
                <a:ea typeface="+mn-ea"/>
                <a:cs typeface="Segoe UI Light" panose="020B0502040204020203" pitchFamily="34" charset="0"/>
              </a:rPr>
              <a:t> </a:t>
            </a:r>
          </a:p>
        </p:txBody>
      </p:sp>
      <p:pic>
        <p:nvPicPr>
          <p:cNvPr id="64" name="Picture 63" descr="C:\Users\320102\Desktop\SHARED FOLDERS\IRTI Logo.jpg">
            <a:extLst>
              <a:ext uri="{FF2B5EF4-FFF2-40B4-BE49-F238E27FC236}">
                <a16:creationId xmlns:a16="http://schemas.microsoft.com/office/drawing/2014/main" id="{2406FF59-894C-4FC5-B28B-897793A3485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10801" y="723792"/>
            <a:ext cx="1058396" cy="983723"/>
          </a:xfrm>
          <a:prstGeom prst="rect">
            <a:avLst/>
          </a:prstGeom>
          <a:noFill/>
          <a:ln>
            <a:noFill/>
          </a:ln>
        </p:spPr>
      </p:pic>
      <p:sp>
        <p:nvSpPr>
          <p:cNvPr id="23" name="Google Shape;3853;p15">
            <a:extLst>
              <a:ext uri="{FF2B5EF4-FFF2-40B4-BE49-F238E27FC236}">
                <a16:creationId xmlns:a16="http://schemas.microsoft.com/office/drawing/2014/main" id="{E5C80627-3275-4B44-8B78-C4B8666ACF10}"/>
              </a:ext>
            </a:extLst>
          </p:cNvPr>
          <p:cNvSpPr txBox="1">
            <a:spLocks/>
          </p:cNvSpPr>
          <p:nvPr/>
        </p:nvSpPr>
        <p:spPr>
          <a:xfrm>
            <a:off x="91531" y="4731465"/>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1pPr>
            <a:lvl2pPr marR="0" lvl="1"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2pPr>
            <a:lvl3pPr marR="0" lvl="2"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3pPr>
            <a:lvl4pPr marR="0" lvl="3"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4pPr>
            <a:lvl5pPr marR="0" lvl="4"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5pPr>
            <a:lvl6pPr marR="0" lvl="5"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6pPr>
            <a:lvl7pPr marR="0" lvl="6"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7pPr>
            <a:lvl8pPr marR="0" lvl="7"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8pPr>
            <a:lvl9pPr marR="0" lvl="8" algn="l" rtl="0">
              <a:lnSpc>
                <a:spcPct val="100000"/>
              </a:lnSpc>
              <a:spcBef>
                <a:spcPts val="0"/>
              </a:spcBef>
              <a:spcAft>
                <a:spcPts val="0"/>
              </a:spcAft>
              <a:buClr>
                <a:srgbClr val="000000"/>
              </a:buClr>
              <a:buFont typeface="Arial"/>
              <a:buNone/>
              <a:defRPr sz="1200" b="0" i="0" u="none" strike="noStrike" cap="none">
                <a:solidFill>
                  <a:srgbClr val="0B87A1"/>
                </a:solidFill>
                <a:latin typeface="Dosis Light"/>
                <a:ea typeface="Dosis Light"/>
                <a:cs typeface="Dosis Light"/>
                <a:sym typeface="Dosis Light"/>
              </a:defRPr>
            </a:lvl9pPr>
          </a:lstStyle>
          <a:p>
            <a:fld id="{00000000-1234-1234-1234-123412341234}" type="slidenum">
              <a:rPr lang="en" smtClean="0"/>
              <a:pPr/>
              <a:t>2</a:t>
            </a:fld>
            <a:endParaRPr lang="en" dirty="0"/>
          </a:p>
        </p:txBody>
      </p:sp>
      <p:pic>
        <p:nvPicPr>
          <p:cNvPr id="2050" name="Picture 2" descr="Image result for Islamic Solidarity Fund for Development">
            <a:extLst>
              <a:ext uri="{FF2B5EF4-FFF2-40B4-BE49-F238E27FC236}">
                <a16:creationId xmlns:a16="http://schemas.microsoft.com/office/drawing/2014/main" id="{4B6600AD-0C9A-4D29-881F-C772AE38735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3298" y="3592185"/>
            <a:ext cx="1338590" cy="80315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CA0F392D-C9F0-4591-9C71-196FB5E81E76}"/>
              </a:ext>
            </a:extLst>
          </p:cNvPr>
          <p:cNvPicPr>
            <a:picLocks noChangeAspect="1"/>
          </p:cNvPicPr>
          <p:nvPr/>
        </p:nvPicPr>
        <p:blipFill>
          <a:blip r:embed="rId10"/>
          <a:stretch>
            <a:fillRect/>
          </a:stretch>
        </p:blipFill>
        <p:spPr>
          <a:xfrm>
            <a:off x="3305179" y="2476970"/>
            <a:ext cx="1540348" cy="814043"/>
          </a:xfrm>
          <a:prstGeom prst="rect">
            <a:avLst/>
          </a:prstGeom>
        </p:spPr>
      </p:pic>
      <p:pic>
        <p:nvPicPr>
          <p:cNvPr id="24" name="Picture 23">
            <a:extLst>
              <a:ext uri="{FF2B5EF4-FFF2-40B4-BE49-F238E27FC236}">
                <a16:creationId xmlns:a16="http://schemas.microsoft.com/office/drawing/2014/main" id="{864D6406-B9B2-4553-8523-E0C981059EDB}"/>
              </a:ext>
            </a:extLst>
          </p:cNvPr>
          <p:cNvPicPr>
            <a:picLocks noChangeAspect="1"/>
          </p:cNvPicPr>
          <p:nvPr/>
        </p:nvPicPr>
        <p:blipFill rotWithShape="1">
          <a:blip r:embed="rId11">
            <a:extLst>
              <a:ext uri="{28A0092B-C50C-407E-A947-70E740481C1C}">
                <a14:useLocalDpi xmlns:a14="http://schemas.microsoft.com/office/drawing/2010/main" val="0"/>
              </a:ext>
            </a:extLst>
          </a:blip>
          <a:srcRect l="19592" t="9810" r="23747" b="3897"/>
          <a:stretch/>
        </p:blipFill>
        <p:spPr>
          <a:xfrm>
            <a:off x="6915684" y="77301"/>
            <a:ext cx="765422" cy="8243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53" presetClass="entr" presetSubtype="16"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p:cTn id="12" dur="500" fill="hold"/>
                                        <p:tgtEl>
                                          <p:spTgt spid="64"/>
                                        </p:tgtEl>
                                        <p:attrNameLst>
                                          <p:attrName>ppt_w</p:attrName>
                                        </p:attrNameLst>
                                      </p:cBhvr>
                                      <p:tavLst>
                                        <p:tav tm="0">
                                          <p:val>
                                            <p:fltVal val="0"/>
                                          </p:val>
                                        </p:tav>
                                        <p:tav tm="100000">
                                          <p:val>
                                            <p:strVal val="#ppt_w"/>
                                          </p:val>
                                        </p:tav>
                                      </p:tavLst>
                                    </p:anim>
                                    <p:anim calcmode="lin" valueType="num">
                                      <p:cBhvr>
                                        <p:cTn id="13" dur="500" fill="hold"/>
                                        <p:tgtEl>
                                          <p:spTgt spid="64"/>
                                        </p:tgtEl>
                                        <p:attrNameLst>
                                          <p:attrName>ppt_h</p:attrName>
                                        </p:attrNameLst>
                                      </p:cBhvr>
                                      <p:tavLst>
                                        <p:tav tm="0">
                                          <p:val>
                                            <p:fltVal val="0"/>
                                          </p:val>
                                        </p:tav>
                                        <p:tav tm="100000">
                                          <p:val>
                                            <p:strVal val="#ppt_h"/>
                                          </p:val>
                                        </p:tav>
                                      </p:tavLst>
                                    </p:anim>
                                    <p:animEffect transition="in" filter="fade">
                                      <p:cBhvr>
                                        <p:cTn id="14" dur="500"/>
                                        <p:tgtEl>
                                          <p:spTgt spid="6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Effect transition="in" filter="fade">
                                      <p:cBhvr>
                                        <p:cTn id="19" dur="500"/>
                                        <p:tgtEl>
                                          <p:spTgt spid="6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par>
                                <p:cTn id="27" presetID="53" presetClass="entr" presetSubtype="16"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p:cTn id="29" dur="500" fill="hold"/>
                                        <p:tgtEl>
                                          <p:spTgt spid="51"/>
                                        </p:tgtEl>
                                        <p:attrNameLst>
                                          <p:attrName>ppt_w</p:attrName>
                                        </p:attrNameLst>
                                      </p:cBhvr>
                                      <p:tavLst>
                                        <p:tav tm="0">
                                          <p:val>
                                            <p:fltVal val="0"/>
                                          </p:val>
                                        </p:tav>
                                        <p:tav tm="100000">
                                          <p:val>
                                            <p:strVal val="#ppt_w"/>
                                          </p:val>
                                        </p:tav>
                                      </p:tavLst>
                                    </p:anim>
                                    <p:anim calcmode="lin" valueType="num">
                                      <p:cBhvr>
                                        <p:cTn id="30" dur="500" fill="hold"/>
                                        <p:tgtEl>
                                          <p:spTgt spid="51"/>
                                        </p:tgtEl>
                                        <p:attrNameLst>
                                          <p:attrName>ppt_h</p:attrName>
                                        </p:attrNameLst>
                                      </p:cBhvr>
                                      <p:tavLst>
                                        <p:tav tm="0">
                                          <p:val>
                                            <p:fltVal val="0"/>
                                          </p:val>
                                        </p:tav>
                                        <p:tav tm="100000">
                                          <p:val>
                                            <p:strVal val="#ppt_h"/>
                                          </p:val>
                                        </p:tav>
                                      </p:tavLst>
                                    </p:anim>
                                    <p:animEffect transition="in" filter="fade">
                                      <p:cBhvr>
                                        <p:cTn id="31" dur="500"/>
                                        <p:tgtEl>
                                          <p:spTgt spid="5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p:cTn id="34" dur="500" fill="hold"/>
                                        <p:tgtEl>
                                          <p:spTgt spid="62"/>
                                        </p:tgtEl>
                                        <p:attrNameLst>
                                          <p:attrName>ppt_w</p:attrName>
                                        </p:attrNameLst>
                                      </p:cBhvr>
                                      <p:tavLst>
                                        <p:tav tm="0">
                                          <p:val>
                                            <p:fltVal val="0"/>
                                          </p:val>
                                        </p:tav>
                                        <p:tav tm="100000">
                                          <p:val>
                                            <p:strVal val="#ppt_w"/>
                                          </p:val>
                                        </p:tav>
                                      </p:tavLst>
                                    </p:anim>
                                    <p:anim calcmode="lin" valueType="num">
                                      <p:cBhvr>
                                        <p:cTn id="35" dur="500" fill="hold"/>
                                        <p:tgtEl>
                                          <p:spTgt spid="62"/>
                                        </p:tgtEl>
                                        <p:attrNameLst>
                                          <p:attrName>ppt_h</p:attrName>
                                        </p:attrNameLst>
                                      </p:cBhvr>
                                      <p:tavLst>
                                        <p:tav tm="0">
                                          <p:val>
                                            <p:fltVal val="0"/>
                                          </p:val>
                                        </p:tav>
                                        <p:tav tm="100000">
                                          <p:val>
                                            <p:strVal val="#ppt_h"/>
                                          </p:val>
                                        </p:tav>
                                      </p:tavLst>
                                    </p:anim>
                                    <p:animEffect transition="in" filter="fade">
                                      <p:cBhvr>
                                        <p:cTn id="36" dur="500"/>
                                        <p:tgtEl>
                                          <p:spTgt spid="62"/>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par>
                                <p:cTn id="44" presetID="53" presetClass="entr" presetSubtype="16" fill="hold"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ppt_w</p:attrName>
                                        </p:attrNameLst>
                                      </p:cBhvr>
                                      <p:tavLst>
                                        <p:tav tm="0">
                                          <p:val>
                                            <p:fltVal val="0"/>
                                          </p:val>
                                        </p:tav>
                                        <p:tav tm="100000">
                                          <p:val>
                                            <p:strVal val="#ppt_w"/>
                                          </p:val>
                                        </p:tav>
                                      </p:tavLst>
                                    </p:anim>
                                    <p:anim calcmode="lin" valueType="num">
                                      <p:cBhvr>
                                        <p:cTn id="47" dur="500" fill="hold"/>
                                        <p:tgtEl>
                                          <p:spTgt spid="50"/>
                                        </p:tgtEl>
                                        <p:attrNameLst>
                                          <p:attrName>ppt_h</p:attrName>
                                        </p:attrNameLst>
                                      </p:cBhvr>
                                      <p:tavLst>
                                        <p:tav tm="0">
                                          <p:val>
                                            <p:fltVal val="0"/>
                                          </p:val>
                                        </p:tav>
                                        <p:tav tm="100000">
                                          <p:val>
                                            <p:strVal val="#ppt_h"/>
                                          </p:val>
                                        </p:tav>
                                      </p:tavLst>
                                    </p:anim>
                                    <p:animEffect transition="in" filter="fade">
                                      <p:cBhvr>
                                        <p:cTn id="48" dur="500"/>
                                        <p:tgtEl>
                                          <p:spTgt spid="5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Effect transition="in" filter="fade">
                                      <p:cBhvr>
                                        <p:cTn id="53" dur="500"/>
                                        <p:tgtEl>
                                          <p:spTgt spid="63"/>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animEffect transition="in" filter="fade">
                                      <p:cBhvr>
                                        <p:cTn id="60" dur="500"/>
                                        <p:tgtEl>
                                          <p:spTgt spid="5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53" presetClass="entr" presetSubtype="16" fill="hold" nodeType="withEffect">
                                  <p:stCondLst>
                                    <p:cond delay="0"/>
                                  </p:stCondLst>
                                  <p:childTnLst>
                                    <p:set>
                                      <p:cBhvr>
                                        <p:cTn id="67" dur="1" fill="hold">
                                          <p:stCondLst>
                                            <p:cond delay="0"/>
                                          </p:stCondLst>
                                        </p:cTn>
                                        <p:tgtEl>
                                          <p:spTgt spid="2050"/>
                                        </p:tgtEl>
                                        <p:attrNameLst>
                                          <p:attrName>style.visibility</p:attrName>
                                        </p:attrNameLst>
                                      </p:cBhvr>
                                      <p:to>
                                        <p:strVal val="visible"/>
                                      </p:to>
                                    </p:set>
                                    <p:anim calcmode="lin" valueType="num">
                                      <p:cBhvr>
                                        <p:cTn id="68" dur="500" fill="hold"/>
                                        <p:tgtEl>
                                          <p:spTgt spid="2050"/>
                                        </p:tgtEl>
                                        <p:attrNameLst>
                                          <p:attrName>ppt_w</p:attrName>
                                        </p:attrNameLst>
                                      </p:cBhvr>
                                      <p:tavLst>
                                        <p:tav tm="0">
                                          <p:val>
                                            <p:fltVal val="0"/>
                                          </p:val>
                                        </p:tav>
                                        <p:tav tm="100000">
                                          <p:val>
                                            <p:strVal val="#ppt_w"/>
                                          </p:val>
                                        </p:tav>
                                      </p:tavLst>
                                    </p:anim>
                                    <p:anim calcmode="lin" valueType="num">
                                      <p:cBhvr>
                                        <p:cTn id="69" dur="500" fill="hold"/>
                                        <p:tgtEl>
                                          <p:spTgt spid="2050"/>
                                        </p:tgtEl>
                                        <p:attrNameLst>
                                          <p:attrName>ppt_h</p:attrName>
                                        </p:attrNameLst>
                                      </p:cBhvr>
                                      <p:tavLst>
                                        <p:tav tm="0">
                                          <p:val>
                                            <p:fltVal val="0"/>
                                          </p:val>
                                        </p:tav>
                                        <p:tav tm="100000">
                                          <p:val>
                                            <p:strVal val="#ppt_h"/>
                                          </p:val>
                                        </p:tav>
                                      </p:tavLst>
                                    </p:anim>
                                    <p:animEffect transition="in" filter="fade">
                                      <p:cBhvr>
                                        <p:cTn id="70" dur="500"/>
                                        <p:tgtEl>
                                          <p:spTgt spid="2050"/>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55"/>
                                        </p:tgtEl>
                                        <p:attrNameLst>
                                          <p:attrName>style.visibility</p:attrName>
                                        </p:attrNameLst>
                                      </p:cBhvr>
                                      <p:to>
                                        <p:strVal val="visible"/>
                                      </p:to>
                                    </p:set>
                                    <p:anim calcmode="lin" valueType="num">
                                      <p:cBhvr>
                                        <p:cTn id="75" dur="500" fill="hold"/>
                                        <p:tgtEl>
                                          <p:spTgt spid="55"/>
                                        </p:tgtEl>
                                        <p:attrNameLst>
                                          <p:attrName>ppt_w</p:attrName>
                                        </p:attrNameLst>
                                      </p:cBhvr>
                                      <p:tavLst>
                                        <p:tav tm="0">
                                          <p:val>
                                            <p:fltVal val="0"/>
                                          </p:val>
                                        </p:tav>
                                        <p:tav tm="100000">
                                          <p:val>
                                            <p:strVal val="#ppt_w"/>
                                          </p:val>
                                        </p:tav>
                                      </p:tavLst>
                                    </p:anim>
                                    <p:anim calcmode="lin" valueType="num">
                                      <p:cBhvr>
                                        <p:cTn id="76" dur="500" fill="hold"/>
                                        <p:tgtEl>
                                          <p:spTgt spid="55"/>
                                        </p:tgtEl>
                                        <p:attrNameLst>
                                          <p:attrName>ppt_h</p:attrName>
                                        </p:attrNameLst>
                                      </p:cBhvr>
                                      <p:tavLst>
                                        <p:tav tm="0">
                                          <p:val>
                                            <p:fltVal val="0"/>
                                          </p:val>
                                        </p:tav>
                                        <p:tav tm="100000">
                                          <p:val>
                                            <p:strVal val="#ppt_h"/>
                                          </p:val>
                                        </p:tav>
                                      </p:tavLst>
                                    </p:anim>
                                    <p:animEffect transition="in" filter="fade">
                                      <p:cBhvr>
                                        <p:cTn id="77" dur="500"/>
                                        <p:tgtEl>
                                          <p:spTgt spid="55"/>
                                        </p:tgtEl>
                                      </p:cBhvr>
                                    </p:animEffect>
                                  </p:childTnLst>
                                </p:cTn>
                              </p:par>
                              <p:par>
                                <p:cTn id="78" presetID="53" presetClass="entr" presetSubtype="16"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ppt_w</p:attrName>
                                        </p:attrNameLst>
                                      </p:cBhvr>
                                      <p:tavLst>
                                        <p:tav tm="0">
                                          <p:val>
                                            <p:fltVal val="0"/>
                                          </p:val>
                                        </p:tav>
                                        <p:tav tm="100000">
                                          <p:val>
                                            <p:strVal val="#ppt_w"/>
                                          </p:val>
                                        </p:tav>
                                      </p:tavLst>
                                    </p:anim>
                                    <p:anim calcmode="lin" valueType="num">
                                      <p:cBhvr>
                                        <p:cTn id="86" dur="500" fill="hold"/>
                                        <p:tgtEl>
                                          <p:spTgt spid="56"/>
                                        </p:tgtEl>
                                        <p:attrNameLst>
                                          <p:attrName>ppt_h</p:attrName>
                                        </p:attrNameLst>
                                      </p:cBhvr>
                                      <p:tavLst>
                                        <p:tav tm="0">
                                          <p:val>
                                            <p:fltVal val="0"/>
                                          </p:val>
                                        </p:tav>
                                        <p:tav tm="100000">
                                          <p:val>
                                            <p:strVal val="#ppt_h"/>
                                          </p:val>
                                        </p:tav>
                                      </p:tavLst>
                                    </p:anim>
                                    <p:animEffect transition="in" filter="fade">
                                      <p:cBhvr>
                                        <p:cTn id="8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8" grpId="0"/>
      <p:bldP spid="59" grpId="0"/>
      <p:bldP spid="61" grpId="0"/>
      <p:bldP spid="62" grpId="0"/>
      <p:bldP spid="6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OBJECTIVES</a:t>
            </a:r>
          </a:p>
        </p:txBody>
      </p:sp>
      <p:sp>
        <p:nvSpPr>
          <p:cNvPr id="3988" name="Google Shape;3988;p30"/>
          <p:cNvSpPr txBox="1">
            <a:spLocks noGrp="1"/>
          </p:cNvSpPr>
          <p:nvPr>
            <p:ph type="body" idx="1"/>
          </p:nvPr>
        </p:nvSpPr>
        <p:spPr>
          <a:xfrm>
            <a:off x="582479" y="1767580"/>
            <a:ext cx="6988209" cy="1435200"/>
          </a:xfrm>
          <a:prstGeom prst="rect">
            <a:avLst/>
          </a:prstGeom>
        </p:spPr>
        <p:txBody>
          <a:bodyPr spcFirstLastPara="1" wrap="square" lIns="91425" tIns="91425" rIns="91425" bIns="91425" anchor="t" anchorCtr="0">
            <a:noAutofit/>
          </a:bodyPr>
          <a:lstStyle/>
          <a:p>
            <a:pPr marL="0" indent="0" algn="just">
              <a:lnSpc>
                <a:spcPct val="150000"/>
              </a:lnSpc>
              <a:buNone/>
            </a:pPr>
            <a:r>
              <a:rPr lang="en-US" b="1" dirty="0">
                <a:latin typeface="Segoe UI Light" panose="020B0502040204020203" pitchFamily="34" charset="0"/>
                <a:cs typeface="Segoe UI Light" panose="020B0502040204020203" pitchFamily="34" charset="0"/>
              </a:rPr>
              <a:t>The Knowledge Solutions initiative objectives is to transform critical components of the economy of </a:t>
            </a:r>
            <a:r>
              <a:rPr lang="en-US" b="1" dirty="0" err="1">
                <a:latin typeface="Segoe UI Light" panose="020B0502040204020203" pitchFamily="34" charset="0"/>
                <a:cs typeface="Segoe UI Light" panose="020B0502040204020203" pitchFamily="34" charset="0"/>
              </a:rPr>
              <a:t>IsDB’s</a:t>
            </a:r>
            <a:r>
              <a:rPr lang="en-US" b="1" dirty="0">
                <a:latin typeface="Segoe UI Light" panose="020B0502040204020203" pitchFamily="34" charset="0"/>
                <a:cs typeface="Segoe UI Light" panose="020B0502040204020203" pitchFamily="34" charset="0"/>
              </a:rPr>
              <a:t> Member Countries using Fintech innovations and technologies (AI, Blockchain, IoT, etc.) to bring about value-based, inclusive and sustainable growth in line with principles of Islamic economics and finance. </a:t>
            </a:r>
          </a:p>
          <a:p>
            <a:pPr marL="285750" indent="-285750" algn="just">
              <a:lnSpc>
                <a:spcPct val="150000"/>
              </a:lnSpc>
            </a:pPr>
            <a:endParaRPr lang="en-US" b="1" dirty="0">
              <a:latin typeface="Segoe UI Light" panose="020B0502040204020203" pitchFamily="34" charset="0"/>
              <a:cs typeface="Segoe UI Light" panose="020B0502040204020203" pitchFamily="34" charset="0"/>
            </a:endParaRPr>
          </a:p>
          <a:p>
            <a:pPr marL="285750" indent="-285750" algn="just"/>
            <a:endParaRPr lang="en-US" b="1"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20</a:t>
            </a:fld>
            <a:endParaRPr dirty="0"/>
          </a:p>
        </p:txBody>
      </p:sp>
      <p:pic>
        <p:nvPicPr>
          <p:cNvPr id="5" name="Picture 4">
            <a:extLst>
              <a:ext uri="{FF2B5EF4-FFF2-40B4-BE49-F238E27FC236}">
                <a16:creationId xmlns:a16="http://schemas.microsoft.com/office/drawing/2014/main" id="{C7700BBF-D879-4DB7-959E-63D8A05C24CD}"/>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2" name="Rectangle 1">
            <a:extLst>
              <a:ext uri="{FF2B5EF4-FFF2-40B4-BE49-F238E27FC236}">
                <a16:creationId xmlns:a16="http://schemas.microsoft.com/office/drawing/2014/main" id="{F5C24C98-0346-4286-A2D7-E3CD858B525C}"/>
              </a:ext>
            </a:extLst>
          </p:cNvPr>
          <p:cNvSpPr/>
          <p:nvPr/>
        </p:nvSpPr>
        <p:spPr>
          <a:xfrm>
            <a:off x="5404710" y="4720201"/>
            <a:ext cx="2165978" cy="307777"/>
          </a:xfrm>
          <a:prstGeom prst="rect">
            <a:avLst/>
          </a:prstGeom>
        </p:spPr>
        <p:txBody>
          <a:bodyPr wrap="squar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KNOWLEDGE SOLUTIONS</a:t>
            </a:r>
          </a:p>
        </p:txBody>
      </p:sp>
    </p:spTree>
    <p:extLst>
      <p:ext uri="{BB962C8B-B14F-4D97-AF65-F5344CB8AC3E}">
        <p14:creationId xmlns:p14="http://schemas.microsoft.com/office/powerpoint/2010/main" val="1381751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MAIN ACTIVITIES</a:t>
            </a:r>
          </a:p>
        </p:txBody>
      </p:sp>
      <p:sp>
        <p:nvSpPr>
          <p:cNvPr id="3988" name="Google Shape;3988;p30"/>
          <p:cNvSpPr txBox="1">
            <a:spLocks noGrp="1"/>
          </p:cNvSpPr>
          <p:nvPr>
            <p:ph type="body" idx="1"/>
          </p:nvPr>
        </p:nvSpPr>
        <p:spPr>
          <a:xfrm>
            <a:off x="582479" y="1767580"/>
            <a:ext cx="6988209" cy="1435200"/>
          </a:xfrm>
          <a:prstGeom prst="rect">
            <a:avLst/>
          </a:prstGeom>
        </p:spPr>
        <p:txBody>
          <a:bodyPr spcFirstLastPara="1" wrap="square" lIns="91425" tIns="91425" rIns="91425" bIns="91425" anchor="t" anchorCtr="0">
            <a:noAutofit/>
          </a:bodyPr>
          <a:lstStyle/>
          <a:p>
            <a:pPr marL="0" indent="0" algn="just">
              <a:lnSpc>
                <a:spcPct val="150000"/>
              </a:lnSpc>
              <a:buNone/>
            </a:pPr>
            <a:r>
              <a:rPr lang="en-US" b="1" dirty="0">
                <a:latin typeface="Segoe UI Light" panose="020B0502040204020203" pitchFamily="34" charset="0"/>
                <a:cs typeface="Segoe UI Light" panose="020B0502040204020203" pitchFamily="34" charset="0"/>
              </a:rPr>
              <a:t>The main activities under Knowledge Solutions initiative are:</a:t>
            </a:r>
          </a:p>
          <a:p>
            <a:pPr marL="285750" indent="-285750" algn="just">
              <a:lnSpc>
                <a:spcPct val="150000"/>
              </a:lnSpc>
            </a:pPr>
            <a:r>
              <a:rPr lang="en-US" b="1" dirty="0">
                <a:latin typeface="Segoe UI Light" panose="020B0502040204020203" pitchFamily="34" charset="0"/>
                <a:cs typeface="Segoe UI Light" panose="020B0502040204020203" pitchFamily="34" charset="0"/>
              </a:rPr>
              <a:t>Designing and structuring of new, innovative, knowledge-based solutions for development challenges of </a:t>
            </a:r>
            <a:r>
              <a:rPr lang="en-US" b="1" dirty="0" err="1">
                <a:latin typeface="Segoe UI Light" panose="020B0502040204020203" pitchFamily="34" charset="0"/>
                <a:cs typeface="Segoe UI Light" panose="020B0502040204020203" pitchFamily="34" charset="0"/>
              </a:rPr>
              <a:t>IsDB’s</a:t>
            </a:r>
            <a:r>
              <a:rPr lang="en-US" b="1" dirty="0">
                <a:latin typeface="Segoe UI Light" panose="020B0502040204020203" pitchFamily="34" charset="0"/>
                <a:cs typeface="Segoe UI Light" panose="020B0502040204020203" pitchFamily="34" charset="0"/>
              </a:rPr>
              <a:t> Member Countries,</a:t>
            </a:r>
          </a:p>
          <a:p>
            <a:pPr marL="285750" indent="-285750" algn="just">
              <a:lnSpc>
                <a:spcPct val="150000"/>
              </a:lnSpc>
            </a:pPr>
            <a:r>
              <a:rPr lang="en-US" b="1" dirty="0">
                <a:latin typeface="Segoe UI Light" panose="020B0502040204020203" pitchFamily="34" charset="0"/>
                <a:cs typeface="Segoe UI Light" panose="020B0502040204020203" pitchFamily="34" charset="0"/>
              </a:rPr>
              <a:t>Identifying new opportunities, and emerging needs, for the delivery of innovative knowledge-solutions in the Islamic Fintech space.</a:t>
            </a:r>
          </a:p>
          <a:p>
            <a:pPr marL="285750" indent="-285750" algn="just">
              <a:lnSpc>
                <a:spcPct val="150000"/>
              </a:lnSpc>
            </a:pPr>
            <a:endParaRPr lang="en-US" b="1" dirty="0">
              <a:latin typeface="Segoe UI Light" panose="020B0502040204020203" pitchFamily="34" charset="0"/>
              <a:cs typeface="Segoe UI Light" panose="020B0502040204020203" pitchFamily="34" charset="0"/>
            </a:endParaRPr>
          </a:p>
          <a:p>
            <a:pPr marL="285750" indent="-285750" algn="just"/>
            <a:endParaRPr lang="en-US" b="1"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21</a:t>
            </a:fld>
            <a:endParaRPr dirty="0"/>
          </a:p>
        </p:txBody>
      </p:sp>
      <p:pic>
        <p:nvPicPr>
          <p:cNvPr id="5" name="Picture 4">
            <a:extLst>
              <a:ext uri="{FF2B5EF4-FFF2-40B4-BE49-F238E27FC236}">
                <a16:creationId xmlns:a16="http://schemas.microsoft.com/office/drawing/2014/main" id="{8B5B4E59-D73C-4D48-8A94-23466DBABC47}"/>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6" name="Rectangle 5">
            <a:extLst>
              <a:ext uri="{FF2B5EF4-FFF2-40B4-BE49-F238E27FC236}">
                <a16:creationId xmlns:a16="http://schemas.microsoft.com/office/drawing/2014/main" id="{A6129FE6-E241-4098-B335-88CEB0021442}"/>
              </a:ext>
            </a:extLst>
          </p:cNvPr>
          <p:cNvSpPr/>
          <p:nvPr/>
        </p:nvSpPr>
        <p:spPr>
          <a:xfrm>
            <a:off x="5404710" y="4720201"/>
            <a:ext cx="2165978"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KNOWLEDGE SOLUTIONS</a:t>
            </a:r>
          </a:p>
        </p:txBody>
      </p:sp>
    </p:spTree>
    <p:extLst>
      <p:ext uri="{BB962C8B-B14F-4D97-AF65-F5344CB8AC3E}">
        <p14:creationId xmlns:p14="http://schemas.microsoft.com/office/powerpoint/2010/main" val="19592376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PRODUCTS AND SOLUTIONS</a:t>
            </a:r>
          </a:p>
        </p:txBody>
      </p:sp>
      <p:sp>
        <p:nvSpPr>
          <p:cNvPr id="3988" name="Google Shape;3988;p30"/>
          <p:cNvSpPr txBox="1">
            <a:spLocks noGrp="1"/>
          </p:cNvSpPr>
          <p:nvPr>
            <p:ph type="body" idx="1"/>
          </p:nvPr>
        </p:nvSpPr>
        <p:spPr>
          <a:xfrm>
            <a:off x="582479" y="1767580"/>
            <a:ext cx="6988209" cy="1435200"/>
          </a:xfrm>
          <a:prstGeom prst="rect">
            <a:avLst/>
          </a:prstGeom>
        </p:spPr>
        <p:txBody>
          <a:bodyPr spcFirstLastPara="1" wrap="square" lIns="91425" tIns="91425" rIns="91425" bIns="91425" anchor="t" anchorCtr="0">
            <a:noAutofit/>
          </a:bodyPr>
          <a:lstStyle/>
          <a:p>
            <a:pPr marL="0" indent="0" algn="just">
              <a:lnSpc>
                <a:spcPct val="150000"/>
              </a:lnSpc>
              <a:buNone/>
            </a:pPr>
            <a:r>
              <a:rPr lang="en-US" b="1" dirty="0">
                <a:latin typeface="Segoe UI Light" panose="020B0502040204020203" pitchFamily="34" charset="0"/>
                <a:cs typeface="Segoe UI Light" panose="020B0502040204020203" pitchFamily="34" charset="0"/>
              </a:rPr>
              <a:t>Some examples of knowledge products and solutions are:</a:t>
            </a:r>
          </a:p>
          <a:p>
            <a:pPr marL="285750" indent="-285750" algn="just">
              <a:lnSpc>
                <a:spcPct val="150000"/>
              </a:lnSpc>
            </a:pPr>
            <a:r>
              <a:rPr lang="en-US" b="1" dirty="0">
                <a:latin typeface="Segoe UI Light" panose="020B0502040204020203" pitchFamily="34" charset="0"/>
                <a:cs typeface="Segoe UI Light" panose="020B0502040204020203" pitchFamily="34" charset="0"/>
              </a:rPr>
              <a:t>Crypto-token for socio-economic impact</a:t>
            </a:r>
          </a:p>
          <a:p>
            <a:pPr marL="285750" indent="-285750" algn="just">
              <a:lnSpc>
                <a:spcPct val="150000"/>
              </a:lnSpc>
            </a:pPr>
            <a:r>
              <a:rPr lang="en-US" b="1" dirty="0">
                <a:latin typeface="Segoe UI Light" panose="020B0502040204020203" pitchFamily="34" charset="0"/>
                <a:cs typeface="Segoe UI Light" panose="020B0502040204020203" pitchFamily="34" charset="0"/>
              </a:rPr>
              <a:t>Smart Credit Enhancement Solution</a:t>
            </a:r>
          </a:p>
          <a:p>
            <a:pPr marL="285750" indent="-285750" algn="just">
              <a:lnSpc>
                <a:spcPct val="150000"/>
              </a:lnSpc>
            </a:pPr>
            <a:r>
              <a:rPr lang="en-US" b="1" dirty="0">
                <a:latin typeface="Segoe UI Light" panose="020B0502040204020203" pitchFamily="34" charset="0"/>
                <a:cs typeface="Segoe UI Light" panose="020B0502040204020203" pitchFamily="34" charset="0"/>
              </a:rPr>
              <a:t>Crypto-based Smart Voucher</a:t>
            </a:r>
          </a:p>
          <a:p>
            <a:pPr marL="285750" indent="-285750" algn="just">
              <a:lnSpc>
                <a:spcPct val="150000"/>
              </a:lnSpc>
            </a:pPr>
            <a:r>
              <a:rPr lang="en-US" b="1" dirty="0">
                <a:latin typeface="Segoe UI Light" panose="020B0502040204020203" pitchFamily="34" charset="0"/>
                <a:cs typeface="Segoe UI Light" panose="020B0502040204020203" pitchFamily="34" charset="0"/>
              </a:rPr>
              <a:t>Waqf and other </a:t>
            </a:r>
            <a:r>
              <a:rPr lang="en-US" b="1" dirty="0" err="1">
                <a:latin typeface="Segoe UI Light" panose="020B0502040204020203" pitchFamily="34" charset="0"/>
                <a:cs typeface="Segoe UI Light" panose="020B0502040204020203" pitchFamily="34" charset="0"/>
              </a:rPr>
              <a:t>Sharia’ah</a:t>
            </a:r>
            <a:r>
              <a:rPr lang="en-US" b="1" dirty="0">
                <a:latin typeface="Segoe UI Light" panose="020B0502040204020203" pitchFamily="34" charset="0"/>
                <a:cs typeface="Segoe UI Light" panose="020B0502040204020203" pitchFamily="34" charset="0"/>
              </a:rPr>
              <a:t> Compliant Financial Instruments powered by Blockchain platforms</a:t>
            </a:r>
          </a:p>
          <a:p>
            <a:pPr marL="285750" indent="-285750" algn="just">
              <a:lnSpc>
                <a:spcPct val="150000"/>
              </a:lnSpc>
            </a:pPr>
            <a:r>
              <a:rPr lang="en-US" b="1" dirty="0">
                <a:latin typeface="Segoe UI Light" panose="020B0502040204020203" pitchFamily="34" charset="0"/>
                <a:cs typeface="Segoe UI Light" panose="020B0502040204020203" pitchFamily="34" charset="0"/>
              </a:rPr>
              <a:t>,,, to mention few …</a:t>
            </a:r>
          </a:p>
          <a:p>
            <a:pPr marL="285750" indent="-285750" algn="just"/>
            <a:endParaRPr lang="en-US" b="1"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22</a:t>
            </a:fld>
            <a:endParaRPr dirty="0"/>
          </a:p>
        </p:txBody>
      </p:sp>
      <p:pic>
        <p:nvPicPr>
          <p:cNvPr id="5" name="Picture 4">
            <a:extLst>
              <a:ext uri="{FF2B5EF4-FFF2-40B4-BE49-F238E27FC236}">
                <a16:creationId xmlns:a16="http://schemas.microsoft.com/office/drawing/2014/main" id="{8B5B4E59-D73C-4D48-8A94-23466DBABC47}"/>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6" name="Rectangle 5">
            <a:extLst>
              <a:ext uri="{FF2B5EF4-FFF2-40B4-BE49-F238E27FC236}">
                <a16:creationId xmlns:a16="http://schemas.microsoft.com/office/drawing/2014/main" id="{A6129FE6-E241-4098-B335-88CEB0021442}"/>
              </a:ext>
            </a:extLst>
          </p:cNvPr>
          <p:cNvSpPr/>
          <p:nvPr/>
        </p:nvSpPr>
        <p:spPr>
          <a:xfrm>
            <a:off x="5404710" y="4720201"/>
            <a:ext cx="2165978"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KNOWLEDGE SOLUTIONS</a:t>
            </a:r>
          </a:p>
        </p:txBody>
      </p:sp>
    </p:spTree>
    <p:extLst>
      <p:ext uri="{BB962C8B-B14F-4D97-AF65-F5344CB8AC3E}">
        <p14:creationId xmlns:p14="http://schemas.microsoft.com/office/powerpoint/2010/main" val="2471774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849"/>
        <p:cNvGrpSpPr/>
        <p:nvPr/>
      </p:nvGrpSpPr>
      <p:grpSpPr>
        <a:xfrm>
          <a:off x="0" y="0"/>
          <a:ext cx="0" cy="0"/>
          <a:chOff x="0" y="0"/>
          <a:chExt cx="0" cy="0"/>
        </a:xfrm>
      </p:grpSpPr>
      <p:sp>
        <p:nvSpPr>
          <p:cNvPr id="3853" name="Google Shape;3853;p15"/>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23</a:t>
            </a:fld>
            <a:endParaRPr/>
          </a:p>
        </p:txBody>
      </p:sp>
      <p:sp>
        <p:nvSpPr>
          <p:cNvPr id="7" name="Google Shape;3858;p16">
            <a:extLst>
              <a:ext uri="{FF2B5EF4-FFF2-40B4-BE49-F238E27FC236}">
                <a16:creationId xmlns:a16="http://schemas.microsoft.com/office/drawing/2014/main" id="{4934FE95-4A7C-4299-892E-DB49C3B8006F}"/>
              </a:ext>
            </a:extLst>
          </p:cNvPr>
          <p:cNvSpPr txBox="1">
            <a:spLocks/>
          </p:cNvSpPr>
          <p:nvPr/>
        </p:nvSpPr>
        <p:spPr>
          <a:xfrm>
            <a:off x="3288030" y="2303258"/>
            <a:ext cx="5855970" cy="1159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0B87A1"/>
                </a:solidFill>
                <a:latin typeface="Segoe UI Light" panose="020B0502040204020203" pitchFamily="34" charset="0"/>
                <a:cs typeface="Segoe UI Light" panose="020B0502040204020203" pitchFamily="34" charset="0"/>
                <a:sym typeface="Dosis Light"/>
              </a:rPr>
              <a:t>PUBLICATIONS </a:t>
            </a:r>
            <a:br>
              <a:rPr lang="en-US" sz="4800" b="1" dirty="0">
                <a:solidFill>
                  <a:srgbClr val="0B87A1"/>
                </a:solidFill>
                <a:latin typeface="Segoe UI Light" panose="020B0502040204020203" pitchFamily="34" charset="0"/>
                <a:cs typeface="Segoe UI Light" panose="020B0502040204020203" pitchFamily="34" charset="0"/>
                <a:sym typeface="Dosis Light"/>
              </a:rPr>
            </a:br>
            <a:r>
              <a:rPr lang="en-US" sz="4800" b="1" dirty="0">
                <a:solidFill>
                  <a:srgbClr val="0B87A1"/>
                </a:solidFill>
                <a:latin typeface="Segoe UI Light" panose="020B0502040204020203" pitchFamily="34" charset="0"/>
                <a:cs typeface="Segoe UI Light" panose="020B0502040204020203" pitchFamily="34" charset="0"/>
                <a:sym typeface="Dosis Light"/>
              </a:rPr>
              <a:t>&amp; INFORMATION SERVICES</a:t>
            </a:r>
          </a:p>
        </p:txBody>
      </p:sp>
      <p:pic>
        <p:nvPicPr>
          <p:cNvPr id="1030" name="Picture 6" descr="Related image">
            <a:extLst>
              <a:ext uri="{FF2B5EF4-FFF2-40B4-BE49-F238E27FC236}">
                <a16:creationId xmlns:a16="http://schemas.microsoft.com/office/drawing/2014/main" id="{491B49ED-A94B-46C0-8E67-C325A92502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4902"/>
          <a:stretch/>
        </p:blipFill>
        <p:spPr bwMode="auto">
          <a:xfrm>
            <a:off x="0" y="0"/>
            <a:ext cx="3092824" cy="51435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0638EB-5B1C-4849-8753-7899257043A0}"/>
              </a:ext>
            </a:extLst>
          </p:cNvPr>
          <p:cNvPicPr>
            <a:picLocks noChangeAspect="1"/>
          </p:cNvPicPr>
          <p:nvPr/>
        </p:nvPicPr>
        <p:blipFill rotWithShape="1">
          <a:blip r:embed="rId4">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5656701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197384"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PUBLICATIONS &amp; INFORMATION SERVICES</a:t>
            </a:r>
          </a:p>
        </p:txBody>
      </p:sp>
      <p:sp>
        <p:nvSpPr>
          <p:cNvPr id="3988" name="Google Shape;3988;p30"/>
          <p:cNvSpPr txBox="1">
            <a:spLocks noGrp="1"/>
          </p:cNvSpPr>
          <p:nvPr>
            <p:ph type="body" idx="1"/>
          </p:nvPr>
        </p:nvSpPr>
        <p:spPr>
          <a:xfrm>
            <a:off x="604745" y="1663570"/>
            <a:ext cx="6988209" cy="1435200"/>
          </a:xfrm>
          <a:prstGeom prst="rect">
            <a:avLst/>
          </a:prstGeom>
        </p:spPr>
        <p:txBody>
          <a:bodyPr spcFirstLastPara="1" wrap="square" lIns="91425" tIns="91425" rIns="91425" bIns="91425" anchor="t" anchorCtr="0">
            <a:noAutofit/>
          </a:bodyPr>
          <a:lstStyle/>
          <a:p>
            <a:pPr marL="285750" indent="-285750" algn="just">
              <a:lnSpc>
                <a:spcPct val="150000"/>
              </a:lnSpc>
              <a:spcAft>
                <a:spcPts val="600"/>
              </a:spcAft>
            </a:pPr>
            <a:r>
              <a:rPr lang="en-US" b="1" dirty="0">
                <a:latin typeface="Segoe UI Light" panose="020B0502040204020203" pitchFamily="34" charset="0"/>
                <a:cs typeface="Segoe UI Light" panose="020B0502040204020203" pitchFamily="34" charset="0"/>
              </a:rPr>
              <a:t>We lead in providing Islamic Economics, Banking and Finance publications.</a:t>
            </a:r>
          </a:p>
          <a:p>
            <a:pPr marL="285750" indent="-285750" algn="just">
              <a:lnSpc>
                <a:spcPct val="150000"/>
              </a:lnSpc>
              <a:spcAft>
                <a:spcPts val="600"/>
              </a:spcAft>
            </a:pPr>
            <a:r>
              <a:rPr lang="en-US" b="1" dirty="0">
                <a:latin typeface="Segoe UI Light" panose="020B0502040204020203" pitchFamily="34" charset="0"/>
                <a:cs typeface="Segoe UI Light" panose="020B0502040204020203" pitchFamily="34" charset="0"/>
              </a:rPr>
              <a:t>We produce a wide range of publications, including flagship reports, textbooks, journals, conference proceedings, and other research publications. </a:t>
            </a:r>
          </a:p>
          <a:p>
            <a:pPr marL="285750" indent="-285750" algn="just">
              <a:lnSpc>
                <a:spcPct val="150000"/>
              </a:lnSpc>
            </a:pPr>
            <a:r>
              <a:rPr lang="en-US" b="1" dirty="0">
                <a:latin typeface="Segoe UI Light" panose="020B0502040204020203" pitchFamily="34" charset="0"/>
                <a:cs typeface="Segoe UI Light" panose="020B0502040204020203" pitchFamily="34" charset="0"/>
              </a:rPr>
              <a:t>We have produced publications in many languages, including Arabic, English, French, Turkish, Russian, Portuguese and Bahasa Indonesia languages.</a:t>
            </a:r>
          </a:p>
          <a:p>
            <a:pPr marL="285750" indent="-285750" algn="just">
              <a:lnSpc>
                <a:spcPct val="150000"/>
              </a:lnSpc>
            </a:pPr>
            <a:endParaRPr lang="en-US" b="1" dirty="0">
              <a:latin typeface="Segoe UI Light" panose="020B0502040204020203" pitchFamily="34" charset="0"/>
              <a:cs typeface="Segoe UI Light" panose="020B0502040204020203" pitchFamily="34" charset="0"/>
            </a:endParaRPr>
          </a:p>
          <a:p>
            <a:pPr marL="285750" indent="-285750" algn="just"/>
            <a:endParaRPr lang="en-US" b="1" dirty="0">
              <a:latin typeface="Segoe UI Light" panose="020B0502040204020203" pitchFamily="34" charset="0"/>
              <a:cs typeface="Segoe UI Light" panose="020B0502040204020203" pitchFamily="34" charset="0"/>
            </a:endParaRPr>
          </a:p>
          <a:p>
            <a:pPr marL="285750" indent="-285750" algn="just"/>
            <a:endParaRPr sz="1200"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24</a:t>
            </a:fld>
            <a:endParaRPr/>
          </a:p>
        </p:txBody>
      </p:sp>
      <p:pic>
        <p:nvPicPr>
          <p:cNvPr id="7" name="Picture 6">
            <a:extLst>
              <a:ext uri="{FF2B5EF4-FFF2-40B4-BE49-F238E27FC236}">
                <a16:creationId xmlns:a16="http://schemas.microsoft.com/office/drawing/2014/main" id="{EDA6BE2E-4432-4F18-ADB5-28D0DC8FFEC7}"/>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6" name="Rectangle 5">
            <a:extLst>
              <a:ext uri="{FF2B5EF4-FFF2-40B4-BE49-F238E27FC236}">
                <a16:creationId xmlns:a16="http://schemas.microsoft.com/office/drawing/2014/main" id="{220F3E3B-BE59-492F-A744-9C2A3A7715AD}"/>
              </a:ext>
            </a:extLst>
          </p:cNvPr>
          <p:cNvSpPr/>
          <p:nvPr/>
        </p:nvSpPr>
        <p:spPr>
          <a:xfrm>
            <a:off x="4361718" y="4720201"/>
            <a:ext cx="347082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PUBLICATIONS &amp; INFORMATION SERVICES</a:t>
            </a:r>
          </a:p>
        </p:txBody>
      </p:sp>
    </p:spTree>
    <p:extLst>
      <p:ext uri="{BB962C8B-B14F-4D97-AF65-F5344CB8AC3E}">
        <p14:creationId xmlns:p14="http://schemas.microsoft.com/office/powerpoint/2010/main" val="1474204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PUBLICATIONS SERVICES </a:t>
            </a:r>
            <a:br>
              <a:rPr lang="en-US" b="1" dirty="0">
                <a:latin typeface="Segoe UI Light" panose="020B0502040204020203" pitchFamily="34" charset="0"/>
                <a:cs typeface="Segoe UI Light" panose="020B0502040204020203" pitchFamily="34" charset="0"/>
              </a:rPr>
            </a:br>
            <a:endParaRPr lang="en-US"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25</a:t>
            </a:fld>
            <a:endParaRPr/>
          </a:p>
        </p:txBody>
      </p:sp>
      <p:sp>
        <p:nvSpPr>
          <p:cNvPr id="17" name="TextBox 30">
            <a:extLst>
              <a:ext uri="{FF2B5EF4-FFF2-40B4-BE49-F238E27FC236}">
                <a16:creationId xmlns:a16="http://schemas.microsoft.com/office/drawing/2014/main" id="{8518FB54-BDA0-46E6-BF56-23E4958F51C7}"/>
              </a:ext>
            </a:extLst>
          </p:cNvPr>
          <p:cNvSpPr txBox="1">
            <a:spLocks noChangeArrowheads="1"/>
          </p:cNvSpPr>
          <p:nvPr/>
        </p:nvSpPr>
        <p:spPr bwMode="auto">
          <a:xfrm>
            <a:off x="1664600" y="1201239"/>
            <a:ext cx="3314700" cy="3365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sym typeface="Titillium Web Light"/>
              </a:rPr>
              <a:t>Books</a:t>
            </a:r>
          </a:p>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rPr>
              <a:t>Journals</a:t>
            </a:r>
          </a:p>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rPr>
              <a:t>Reports</a:t>
            </a:r>
          </a:p>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rPr>
              <a:t>Online material</a:t>
            </a:r>
          </a:p>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rPr>
              <a:t>Pamphlets</a:t>
            </a:r>
          </a:p>
          <a:p>
            <a:pPr>
              <a:spcBef>
                <a:spcPts val="1350"/>
              </a:spcBef>
              <a:spcAft>
                <a:spcPts val="1350"/>
              </a:spcAft>
              <a:buNone/>
            </a:pPr>
            <a:r>
              <a:rPr lang="en-US" altLang="en-US" sz="1600" b="1" dirty="0">
                <a:solidFill>
                  <a:srgbClr val="003B55"/>
                </a:solidFill>
                <a:latin typeface="Segoe UI Light" panose="020B0502040204020203" pitchFamily="34" charset="0"/>
                <a:cs typeface="Segoe UI Light" panose="020B0502040204020203" pitchFamily="34" charset="0"/>
              </a:rPr>
              <a:t>eBooks</a:t>
            </a:r>
          </a:p>
        </p:txBody>
      </p:sp>
      <p:sp>
        <p:nvSpPr>
          <p:cNvPr id="18" name="AutoShape 4">
            <a:extLst>
              <a:ext uri="{FF2B5EF4-FFF2-40B4-BE49-F238E27FC236}">
                <a16:creationId xmlns:a16="http://schemas.microsoft.com/office/drawing/2014/main" id="{9D546A3B-086F-4F91-A19F-10CB595CEB7B}"/>
              </a:ext>
            </a:extLst>
          </p:cNvPr>
          <p:cNvSpPr>
            <a:spLocks noChangeArrowheads="1"/>
          </p:cNvSpPr>
          <p:nvPr/>
        </p:nvSpPr>
        <p:spPr bwMode="gray">
          <a:xfrm>
            <a:off x="1058761" y="1265974"/>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sp>
        <p:nvSpPr>
          <p:cNvPr id="19" name="AutoShape 4">
            <a:extLst>
              <a:ext uri="{FF2B5EF4-FFF2-40B4-BE49-F238E27FC236}">
                <a16:creationId xmlns:a16="http://schemas.microsoft.com/office/drawing/2014/main" id="{E785E96D-9F48-49C1-90EE-8B7BA6AA82CF}"/>
              </a:ext>
            </a:extLst>
          </p:cNvPr>
          <p:cNvSpPr>
            <a:spLocks noChangeArrowheads="1"/>
          </p:cNvSpPr>
          <p:nvPr/>
        </p:nvSpPr>
        <p:spPr bwMode="gray">
          <a:xfrm>
            <a:off x="1058761" y="1853359"/>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sp>
        <p:nvSpPr>
          <p:cNvPr id="20" name="AutoShape 4">
            <a:extLst>
              <a:ext uri="{FF2B5EF4-FFF2-40B4-BE49-F238E27FC236}">
                <a16:creationId xmlns:a16="http://schemas.microsoft.com/office/drawing/2014/main" id="{95D64A2B-BA60-4C36-A2BD-7FF406CA7EE6}"/>
              </a:ext>
            </a:extLst>
          </p:cNvPr>
          <p:cNvSpPr>
            <a:spLocks noChangeArrowheads="1"/>
          </p:cNvSpPr>
          <p:nvPr/>
        </p:nvSpPr>
        <p:spPr bwMode="gray">
          <a:xfrm>
            <a:off x="1092234" y="2427749"/>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sp>
        <p:nvSpPr>
          <p:cNvPr id="21" name="AutoShape 4">
            <a:extLst>
              <a:ext uri="{FF2B5EF4-FFF2-40B4-BE49-F238E27FC236}">
                <a16:creationId xmlns:a16="http://schemas.microsoft.com/office/drawing/2014/main" id="{E7EDE5BB-42DE-4FBD-9825-1D1A763701FD}"/>
              </a:ext>
            </a:extLst>
          </p:cNvPr>
          <p:cNvSpPr>
            <a:spLocks noChangeArrowheads="1"/>
          </p:cNvSpPr>
          <p:nvPr/>
        </p:nvSpPr>
        <p:spPr bwMode="gray">
          <a:xfrm>
            <a:off x="1091601" y="3042574"/>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sp>
        <p:nvSpPr>
          <p:cNvPr id="22" name="AutoShape 4">
            <a:extLst>
              <a:ext uri="{FF2B5EF4-FFF2-40B4-BE49-F238E27FC236}">
                <a16:creationId xmlns:a16="http://schemas.microsoft.com/office/drawing/2014/main" id="{81DDB243-EBDA-4EC0-B649-548993032581}"/>
              </a:ext>
            </a:extLst>
          </p:cNvPr>
          <p:cNvSpPr>
            <a:spLocks noChangeArrowheads="1"/>
          </p:cNvSpPr>
          <p:nvPr/>
        </p:nvSpPr>
        <p:spPr bwMode="gray">
          <a:xfrm>
            <a:off x="1096655" y="3612565"/>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sp>
        <p:nvSpPr>
          <p:cNvPr id="23" name="AutoShape 4">
            <a:extLst>
              <a:ext uri="{FF2B5EF4-FFF2-40B4-BE49-F238E27FC236}">
                <a16:creationId xmlns:a16="http://schemas.microsoft.com/office/drawing/2014/main" id="{40905E73-E445-4436-8AFE-31B08F4AD0FD}"/>
              </a:ext>
            </a:extLst>
          </p:cNvPr>
          <p:cNvSpPr>
            <a:spLocks noChangeArrowheads="1"/>
          </p:cNvSpPr>
          <p:nvPr/>
        </p:nvSpPr>
        <p:spPr bwMode="gray">
          <a:xfrm>
            <a:off x="1091601" y="4233584"/>
            <a:ext cx="285750" cy="285750"/>
          </a:xfrm>
          <a:prstGeom prst="diamond">
            <a:avLst/>
          </a:prstGeom>
          <a:solidFill>
            <a:srgbClr val="055B4B"/>
          </a:solidFill>
          <a:ln w="25400" algn="ctr">
            <a:noFill/>
            <a:miter lim="800000"/>
            <a:headEnd/>
            <a:tailEnd/>
          </a:ln>
          <a:effectLst>
            <a:outerShdw dist="63500" dir="2212194" algn="ctr" rotWithShape="0">
              <a:srgbClr val="333333">
                <a:alpha val="50000"/>
              </a:srgbClr>
            </a:outerShdw>
          </a:effectLst>
        </p:spPr>
        <p:txBody>
          <a:bodyPr wrap="none" anchor="ctr"/>
          <a:lstStyle/>
          <a:p>
            <a:pPr>
              <a:defRPr/>
            </a:pPr>
            <a:endParaRPr lang="en-US" sz="1050">
              <a:latin typeface="+mn-lt"/>
              <a:cs typeface="+mn-cs"/>
            </a:endParaRPr>
          </a:p>
        </p:txBody>
      </p:sp>
      <p:pic>
        <p:nvPicPr>
          <p:cNvPr id="11" name="Picture 10">
            <a:extLst>
              <a:ext uri="{FF2B5EF4-FFF2-40B4-BE49-F238E27FC236}">
                <a16:creationId xmlns:a16="http://schemas.microsoft.com/office/drawing/2014/main" id="{01E2F944-3750-40C3-AE1D-6EE1771F1552}"/>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12" name="Rectangle 11">
            <a:extLst>
              <a:ext uri="{FF2B5EF4-FFF2-40B4-BE49-F238E27FC236}">
                <a16:creationId xmlns:a16="http://schemas.microsoft.com/office/drawing/2014/main" id="{5CCAECA8-9D42-4C1A-83D9-EA6678BAF9F9}"/>
              </a:ext>
            </a:extLst>
          </p:cNvPr>
          <p:cNvSpPr/>
          <p:nvPr/>
        </p:nvSpPr>
        <p:spPr>
          <a:xfrm>
            <a:off x="4361718" y="4720201"/>
            <a:ext cx="347082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PUBLICATIONS &amp; INFORMATION SERVICES</a:t>
            </a:r>
          </a:p>
        </p:txBody>
      </p:sp>
    </p:spTree>
    <p:extLst>
      <p:ext uri="{BB962C8B-B14F-4D97-AF65-F5344CB8AC3E}">
        <p14:creationId xmlns:p14="http://schemas.microsoft.com/office/powerpoint/2010/main" val="494423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25024" y="47274"/>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BOOKS</a:t>
            </a: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26</a:t>
            </a:fld>
            <a:endParaRPr/>
          </a:p>
        </p:txBody>
      </p:sp>
      <p:grpSp>
        <p:nvGrpSpPr>
          <p:cNvPr id="15" name="Group 14">
            <a:extLst>
              <a:ext uri="{FF2B5EF4-FFF2-40B4-BE49-F238E27FC236}">
                <a16:creationId xmlns:a16="http://schemas.microsoft.com/office/drawing/2014/main" id="{7C4FBD74-35BE-4365-9289-1B07D5A269DF}"/>
              </a:ext>
            </a:extLst>
          </p:cNvPr>
          <p:cNvGrpSpPr/>
          <p:nvPr/>
        </p:nvGrpSpPr>
        <p:grpSpPr>
          <a:xfrm>
            <a:off x="150019" y="914400"/>
            <a:ext cx="6518224" cy="3808226"/>
            <a:chOff x="-36512" y="976135"/>
            <a:chExt cx="9201683" cy="5909972"/>
          </a:xfrm>
        </p:grpSpPr>
        <p:pic>
          <p:nvPicPr>
            <p:cNvPr id="25" name="Picture 7">
              <a:extLst>
                <a:ext uri="{FF2B5EF4-FFF2-40B4-BE49-F238E27FC236}">
                  <a16:creationId xmlns:a16="http://schemas.microsoft.com/office/drawing/2014/main" id="{0D4754B9-C78C-4E87-8C43-F23218ABCFA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9441"/>
              <a:ext cx="1331640" cy="1814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2">
              <a:extLst>
                <a:ext uri="{FF2B5EF4-FFF2-40B4-BE49-F238E27FC236}">
                  <a16:creationId xmlns:a16="http://schemas.microsoft.com/office/drawing/2014/main" id="{0969EF31-A5D8-4F5B-95AF-62C488C861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7664" y="1011432"/>
              <a:ext cx="1300306" cy="1789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6">
              <a:extLst>
                <a:ext uri="{FF2B5EF4-FFF2-40B4-BE49-F238E27FC236}">
                  <a16:creationId xmlns:a16="http://schemas.microsoft.com/office/drawing/2014/main" id="{6318B599-504A-43F1-862F-6F651201614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31840" y="976135"/>
              <a:ext cx="1308764" cy="1798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7">
              <a:extLst>
                <a:ext uri="{FF2B5EF4-FFF2-40B4-BE49-F238E27FC236}">
                  <a16:creationId xmlns:a16="http://schemas.microsoft.com/office/drawing/2014/main" id="{5780FA73-2BE3-4D0B-8A27-88B0E11D5A5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16016" y="1061822"/>
              <a:ext cx="1387180" cy="1741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17">
              <a:extLst>
                <a:ext uri="{FF2B5EF4-FFF2-40B4-BE49-F238E27FC236}">
                  <a16:creationId xmlns:a16="http://schemas.microsoft.com/office/drawing/2014/main" id="{66C009F5-CC79-4779-B9A1-62BF41854CB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17824" y="1061822"/>
              <a:ext cx="1278512" cy="1741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9">
              <a:extLst>
                <a:ext uri="{FF2B5EF4-FFF2-40B4-BE49-F238E27FC236}">
                  <a16:creationId xmlns:a16="http://schemas.microsoft.com/office/drawing/2014/main" id="{40B58CC6-2D28-4DE7-9EDC-F6E8D3B7122A}"/>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68890" y="1011433"/>
              <a:ext cx="1296281" cy="1763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a:extLst>
                <a:ext uri="{FF2B5EF4-FFF2-40B4-BE49-F238E27FC236}">
                  <a16:creationId xmlns:a16="http://schemas.microsoft.com/office/drawing/2014/main" id="{C393E989-6D6C-4F2B-A01A-5A17C3E7CF7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512" y="2924944"/>
              <a:ext cx="1440160" cy="1956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8">
              <a:extLst>
                <a:ext uri="{FF2B5EF4-FFF2-40B4-BE49-F238E27FC236}">
                  <a16:creationId xmlns:a16="http://schemas.microsoft.com/office/drawing/2014/main" id="{39E14196-8C15-4A11-A85B-367CE359A17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619672" y="2924944"/>
              <a:ext cx="1402177" cy="1956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5">
              <a:extLst>
                <a:ext uri="{FF2B5EF4-FFF2-40B4-BE49-F238E27FC236}">
                  <a16:creationId xmlns:a16="http://schemas.microsoft.com/office/drawing/2014/main" id="{FF694921-D01A-4B9A-88CF-5AC4EAB19E2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149756" y="2924944"/>
              <a:ext cx="1296144" cy="1798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12">
              <a:extLst>
                <a:ext uri="{FF2B5EF4-FFF2-40B4-BE49-F238E27FC236}">
                  <a16:creationId xmlns:a16="http://schemas.microsoft.com/office/drawing/2014/main" id="{70AD00DA-C246-45D6-9D60-2611CE52C22C}"/>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759571" y="2996952"/>
              <a:ext cx="1334151" cy="181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4">
              <a:extLst>
                <a:ext uri="{FF2B5EF4-FFF2-40B4-BE49-F238E27FC236}">
                  <a16:creationId xmlns:a16="http://schemas.microsoft.com/office/drawing/2014/main" id="{BB41AA07-F20B-4F41-84C6-40A89DA9B77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286801" y="3052019"/>
              <a:ext cx="1302372" cy="1774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15">
              <a:extLst>
                <a:ext uri="{FF2B5EF4-FFF2-40B4-BE49-F238E27FC236}">
                  <a16:creationId xmlns:a16="http://schemas.microsoft.com/office/drawing/2014/main" id="{AC1F3B78-6974-4453-BF9D-EA4571372286}"/>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767659" y="2996953"/>
              <a:ext cx="1376341" cy="188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9">
              <a:extLst>
                <a:ext uri="{FF2B5EF4-FFF2-40B4-BE49-F238E27FC236}">
                  <a16:creationId xmlns:a16="http://schemas.microsoft.com/office/drawing/2014/main" id="{C4371B67-A7D3-4C9E-84A5-EB89986FA160}"/>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5003978"/>
              <a:ext cx="1354096"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10">
              <a:extLst>
                <a:ext uri="{FF2B5EF4-FFF2-40B4-BE49-F238E27FC236}">
                  <a16:creationId xmlns:a16="http://schemas.microsoft.com/office/drawing/2014/main" id="{E4642BBE-1772-4BD5-9D56-4D4D6A37043E}"/>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619672" y="5003979"/>
              <a:ext cx="1360846" cy="185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4">
              <a:extLst>
                <a:ext uri="{FF2B5EF4-FFF2-40B4-BE49-F238E27FC236}">
                  <a16:creationId xmlns:a16="http://schemas.microsoft.com/office/drawing/2014/main" id="{31D82D05-715B-48F8-A392-FE0B9B570768}"/>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149756" y="5003979"/>
              <a:ext cx="1360846" cy="1854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13">
              <a:extLst>
                <a:ext uri="{FF2B5EF4-FFF2-40B4-BE49-F238E27FC236}">
                  <a16:creationId xmlns:a16="http://schemas.microsoft.com/office/drawing/2014/main" id="{846C1B29-A657-49F0-9108-6A470B479CB2}"/>
                </a:ext>
              </a:extLst>
            </p:cNvPr>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4700343" y="5040560"/>
              <a:ext cx="1434278"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9">
              <a:extLst>
                <a:ext uri="{FF2B5EF4-FFF2-40B4-BE49-F238E27FC236}">
                  <a16:creationId xmlns:a16="http://schemas.microsoft.com/office/drawing/2014/main" id="{5680C5EA-0DC6-45F8-AECE-2BFBE401380C}"/>
                </a:ext>
              </a:extLst>
            </p:cNvPr>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317824" y="5048998"/>
              <a:ext cx="1336748" cy="1837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16">
              <a:extLst>
                <a:ext uri="{FF2B5EF4-FFF2-40B4-BE49-F238E27FC236}">
                  <a16:creationId xmlns:a16="http://schemas.microsoft.com/office/drawing/2014/main" id="{7AE9A291-31D4-4EDF-82DC-0D9A39930971}"/>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850332" y="5086305"/>
              <a:ext cx="1293668" cy="176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5" name="Picture 44">
            <a:extLst>
              <a:ext uri="{FF2B5EF4-FFF2-40B4-BE49-F238E27FC236}">
                <a16:creationId xmlns:a16="http://schemas.microsoft.com/office/drawing/2014/main" id="{13B8FB4E-74ED-4F2B-A5AE-93963FCAF402}"/>
              </a:ext>
            </a:extLst>
          </p:cNvPr>
          <p:cNvPicPr>
            <a:picLocks noChangeAspect="1"/>
          </p:cNvPicPr>
          <p:nvPr/>
        </p:nvPicPr>
        <p:blipFill rotWithShape="1">
          <a:blip r:embed="rId21">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24" name="Rectangle 23">
            <a:extLst>
              <a:ext uri="{FF2B5EF4-FFF2-40B4-BE49-F238E27FC236}">
                <a16:creationId xmlns:a16="http://schemas.microsoft.com/office/drawing/2014/main" id="{1C3DF5E0-B03B-4DE1-8A0F-83E5138A5C3C}"/>
              </a:ext>
            </a:extLst>
          </p:cNvPr>
          <p:cNvSpPr/>
          <p:nvPr/>
        </p:nvSpPr>
        <p:spPr>
          <a:xfrm>
            <a:off x="4361718" y="4748777"/>
            <a:ext cx="347082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PUBLICATIONS &amp; INFORMATION SERVICES</a:t>
            </a:r>
          </a:p>
        </p:txBody>
      </p:sp>
    </p:spTree>
    <p:extLst>
      <p:ext uri="{BB962C8B-B14F-4D97-AF65-F5344CB8AC3E}">
        <p14:creationId xmlns:p14="http://schemas.microsoft.com/office/powerpoint/2010/main" val="3812296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640231" y="156670"/>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REPORTS</a:t>
            </a: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27</a:t>
            </a:fld>
            <a:endParaRPr/>
          </a:p>
        </p:txBody>
      </p:sp>
      <p:pic>
        <p:nvPicPr>
          <p:cNvPr id="8" name="Picture 2" descr="http://image.slidesharecdn.com/trtunisiaengdigital-140716025523-phpapp02/95/tunisia-report-cautiously-optimistic-1-638.jpg?cb=1405497837">
            <a:extLst>
              <a:ext uri="{FF2B5EF4-FFF2-40B4-BE49-F238E27FC236}">
                <a16:creationId xmlns:a16="http://schemas.microsoft.com/office/drawing/2014/main" id="{481E63D4-9806-4746-A9F6-0CBFD73B8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742" y="1064344"/>
            <a:ext cx="1273372" cy="171919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D5A95A84-28DA-42C8-99A7-9D786CB86A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0386" y="1064344"/>
            <a:ext cx="1286040" cy="1719198"/>
          </a:xfrm>
          <a:prstGeom prst="rect">
            <a:avLst/>
          </a:prstGeom>
        </p:spPr>
      </p:pic>
      <p:pic>
        <p:nvPicPr>
          <p:cNvPr id="10" name="Picture 4" descr="http://image.slidesharecdn.com/trturkeyengdigital-140709064324-phpapp01/95/turkey-islamic-finance-report-2014-fundamentals-and-the-promise-of-growth-1-638.jpg?cb=1404906511">
            <a:extLst>
              <a:ext uri="{FF2B5EF4-FFF2-40B4-BE49-F238E27FC236}">
                <a16:creationId xmlns:a16="http://schemas.microsoft.com/office/drawing/2014/main" id="{B40D9B70-B314-4C0B-AB18-915A18D3BFE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20837" y="1075945"/>
            <a:ext cx="1273372" cy="17191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s://pbs.twimg.com/media/B1GXi4KCEAEayIz.jpg:large">
            <a:extLst>
              <a:ext uri="{FF2B5EF4-FFF2-40B4-BE49-F238E27FC236}">
                <a16:creationId xmlns:a16="http://schemas.microsoft.com/office/drawing/2014/main" id="{B26FD818-07E7-41E7-B56A-D2EBB08DA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807" y="1075945"/>
            <a:ext cx="1273372" cy="17075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643CBCC4-3E73-4E46-9B03-5FFB3B77F5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0807" y="3000999"/>
            <a:ext cx="1289400" cy="1719199"/>
          </a:xfrm>
          <a:prstGeom prst="rect">
            <a:avLst/>
          </a:prstGeom>
          <a:ln>
            <a:noFill/>
          </a:ln>
        </p:spPr>
      </p:pic>
      <p:pic>
        <p:nvPicPr>
          <p:cNvPr id="15" name="Picture 14">
            <a:extLst>
              <a:ext uri="{FF2B5EF4-FFF2-40B4-BE49-F238E27FC236}">
                <a16:creationId xmlns:a16="http://schemas.microsoft.com/office/drawing/2014/main" id="{CED2989C-90B5-4798-893F-EDB1EFCD0D0A}"/>
              </a:ext>
            </a:extLst>
          </p:cNvPr>
          <p:cNvPicPr>
            <a:picLocks noChangeAspect="1"/>
          </p:cNvPicPr>
          <p:nvPr/>
        </p:nvPicPr>
        <p:blipFill rotWithShape="1">
          <a:blip r:embed="rId8">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pic>
        <p:nvPicPr>
          <p:cNvPr id="3" name="Picture 2">
            <a:extLst>
              <a:ext uri="{FF2B5EF4-FFF2-40B4-BE49-F238E27FC236}">
                <a16:creationId xmlns:a16="http://schemas.microsoft.com/office/drawing/2014/main" id="{05581549-C709-420A-86E8-FCAA0271F0CA}"/>
              </a:ext>
            </a:extLst>
          </p:cNvPr>
          <p:cNvPicPr>
            <a:picLocks noChangeAspect="1"/>
          </p:cNvPicPr>
          <p:nvPr/>
        </p:nvPicPr>
        <p:blipFill>
          <a:blip r:embed="rId9"/>
          <a:stretch>
            <a:fillRect/>
          </a:stretch>
        </p:blipFill>
        <p:spPr>
          <a:xfrm>
            <a:off x="2120837" y="3000998"/>
            <a:ext cx="1273372" cy="1719199"/>
          </a:xfrm>
          <a:prstGeom prst="rect">
            <a:avLst/>
          </a:prstGeom>
        </p:spPr>
      </p:pic>
      <p:pic>
        <p:nvPicPr>
          <p:cNvPr id="4" name="Picture 3">
            <a:extLst>
              <a:ext uri="{FF2B5EF4-FFF2-40B4-BE49-F238E27FC236}">
                <a16:creationId xmlns:a16="http://schemas.microsoft.com/office/drawing/2014/main" id="{105B592C-D00A-4D37-8E7D-92EFD10460A2}"/>
              </a:ext>
            </a:extLst>
          </p:cNvPr>
          <p:cNvPicPr>
            <a:picLocks noChangeAspect="1"/>
          </p:cNvPicPr>
          <p:nvPr/>
        </p:nvPicPr>
        <p:blipFill>
          <a:blip r:embed="rId10"/>
          <a:stretch>
            <a:fillRect/>
          </a:stretch>
        </p:blipFill>
        <p:spPr>
          <a:xfrm>
            <a:off x="3754839" y="3000998"/>
            <a:ext cx="1286040" cy="1719198"/>
          </a:xfrm>
          <a:prstGeom prst="rect">
            <a:avLst/>
          </a:prstGeom>
        </p:spPr>
      </p:pic>
      <p:pic>
        <p:nvPicPr>
          <p:cNvPr id="5" name="Picture 4">
            <a:extLst>
              <a:ext uri="{FF2B5EF4-FFF2-40B4-BE49-F238E27FC236}">
                <a16:creationId xmlns:a16="http://schemas.microsoft.com/office/drawing/2014/main" id="{C27E638B-2B65-4BBE-B6C2-D1F09B67BC46}"/>
              </a:ext>
            </a:extLst>
          </p:cNvPr>
          <p:cNvPicPr>
            <a:picLocks noChangeAspect="1"/>
          </p:cNvPicPr>
          <p:nvPr/>
        </p:nvPicPr>
        <p:blipFill>
          <a:blip r:embed="rId11"/>
          <a:stretch>
            <a:fillRect/>
          </a:stretch>
        </p:blipFill>
        <p:spPr>
          <a:xfrm>
            <a:off x="5300742" y="3000998"/>
            <a:ext cx="1273372" cy="1719199"/>
          </a:xfrm>
          <a:prstGeom prst="rect">
            <a:avLst/>
          </a:prstGeom>
        </p:spPr>
      </p:pic>
      <p:sp>
        <p:nvSpPr>
          <p:cNvPr id="13" name="Rectangle 12">
            <a:extLst>
              <a:ext uri="{FF2B5EF4-FFF2-40B4-BE49-F238E27FC236}">
                <a16:creationId xmlns:a16="http://schemas.microsoft.com/office/drawing/2014/main" id="{BD281B4E-16F4-4E3F-B7D7-BD31424F167E}"/>
              </a:ext>
            </a:extLst>
          </p:cNvPr>
          <p:cNvSpPr/>
          <p:nvPr/>
        </p:nvSpPr>
        <p:spPr>
          <a:xfrm>
            <a:off x="4361718" y="4748777"/>
            <a:ext cx="347082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PUBLICATIONS &amp; INFORMATION SERVICES</a:t>
            </a:r>
          </a:p>
        </p:txBody>
      </p:sp>
    </p:spTree>
    <p:extLst>
      <p:ext uri="{BB962C8B-B14F-4D97-AF65-F5344CB8AC3E}">
        <p14:creationId xmlns:p14="http://schemas.microsoft.com/office/powerpoint/2010/main" val="33973684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201492"/>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IRTI JOURNALS</a:t>
            </a: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28</a:t>
            </a:fld>
            <a:endParaRPr/>
          </a:p>
        </p:txBody>
      </p:sp>
      <p:pic>
        <p:nvPicPr>
          <p:cNvPr id="14" name="Picture 2" descr="C:\Users\291261\AppData\Local\Temp\notesEAEFE3\French Cover.jpg">
            <a:extLst>
              <a:ext uri="{FF2B5EF4-FFF2-40B4-BE49-F238E27FC236}">
                <a16:creationId xmlns:a16="http://schemas.microsoft.com/office/drawing/2014/main" id="{050819B2-C3B1-41D9-9F8A-BFCF14068748}"/>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97" t="3238" r="3078"/>
          <a:stretch/>
        </p:blipFill>
        <p:spPr bwMode="auto">
          <a:xfrm>
            <a:off x="3083859" y="1572946"/>
            <a:ext cx="1639495" cy="251405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6" name="Picture 3" descr="C:\Users\291261\AppData\Local\Temp\notesEAEFE3\Untitled-1.jpg">
            <a:extLst>
              <a:ext uri="{FF2B5EF4-FFF2-40B4-BE49-F238E27FC236}">
                <a16:creationId xmlns:a16="http://schemas.microsoft.com/office/drawing/2014/main" id="{AC277826-0808-4831-BA23-4BCF067CE87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1233" y="1572946"/>
            <a:ext cx="1639495" cy="251405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C:\Users\291261\Desktop\IES journal Vol.17.jpg">
            <a:extLst>
              <a:ext uri="{FF2B5EF4-FFF2-40B4-BE49-F238E27FC236}">
                <a16:creationId xmlns:a16="http://schemas.microsoft.com/office/drawing/2014/main" id="{053CA57F-0582-4365-A3E4-845977234A6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3147" y="1572946"/>
            <a:ext cx="1647274" cy="251405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6970411-9440-49B8-885F-33E223B0011C}"/>
              </a:ext>
            </a:extLst>
          </p:cNvPr>
          <p:cNvPicPr>
            <a:picLocks noChangeAspect="1"/>
          </p:cNvPicPr>
          <p:nvPr/>
        </p:nvPicPr>
        <p:blipFill rotWithShape="1">
          <a:blip r:embed="rId6">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8" name="Rectangle 7">
            <a:extLst>
              <a:ext uri="{FF2B5EF4-FFF2-40B4-BE49-F238E27FC236}">
                <a16:creationId xmlns:a16="http://schemas.microsoft.com/office/drawing/2014/main" id="{6D979840-C589-4D64-9482-3887F846AE1B}"/>
              </a:ext>
            </a:extLst>
          </p:cNvPr>
          <p:cNvSpPr/>
          <p:nvPr/>
        </p:nvSpPr>
        <p:spPr>
          <a:xfrm>
            <a:off x="4361718" y="4748777"/>
            <a:ext cx="3470822" cy="307777"/>
          </a:xfrm>
          <a:prstGeom prst="rect">
            <a:avLst/>
          </a:prstGeom>
        </p:spPr>
        <p:txBody>
          <a:bodyPr wrap="none">
            <a:spAutoFit/>
          </a:bodyPr>
          <a:lstStyle/>
          <a:p>
            <a:r>
              <a:rPr lang="en-US" b="1" dirty="0">
                <a:solidFill>
                  <a:srgbClr val="0B87A1"/>
                </a:solidFill>
                <a:latin typeface="Segoe UI Light" panose="020B0502040204020203" pitchFamily="34" charset="0"/>
                <a:cs typeface="Segoe UI Light" panose="020B0502040204020203" pitchFamily="34" charset="0"/>
                <a:sym typeface="Dosis Light"/>
              </a:rPr>
              <a:t>PUBLICATIONS &amp; INFORMATION SERVICES</a:t>
            </a:r>
          </a:p>
        </p:txBody>
      </p:sp>
    </p:spTree>
    <p:extLst>
      <p:ext uri="{BB962C8B-B14F-4D97-AF65-F5344CB8AC3E}">
        <p14:creationId xmlns:p14="http://schemas.microsoft.com/office/powerpoint/2010/main" val="9910193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57"/>
        <p:cNvGrpSpPr/>
        <p:nvPr/>
      </p:nvGrpSpPr>
      <p:grpSpPr>
        <a:xfrm>
          <a:off x="0" y="0"/>
          <a:ext cx="0" cy="0"/>
          <a:chOff x="0" y="0"/>
          <a:chExt cx="0" cy="0"/>
        </a:xfrm>
      </p:grpSpPr>
      <p:sp>
        <p:nvSpPr>
          <p:cNvPr id="7" name="Google Shape;4040;p36">
            <a:extLst>
              <a:ext uri="{FF2B5EF4-FFF2-40B4-BE49-F238E27FC236}">
                <a16:creationId xmlns:a16="http://schemas.microsoft.com/office/drawing/2014/main" id="{D99CB64E-6F5E-4637-A57E-35C59C1513EE}"/>
              </a:ext>
            </a:extLst>
          </p:cNvPr>
          <p:cNvSpPr txBox="1">
            <a:spLocks/>
          </p:cNvSpPr>
          <p:nvPr/>
        </p:nvSpPr>
        <p:spPr>
          <a:xfrm>
            <a:off x="1558589" y="2093908"/>
            <a:ext cx="2136673"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+966 12 636 1400 </a:t>
            </a:r>
          </a:p>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 ​ </a:t>
            </a:r>
            <a:r>
              <a:rPr lang="en-US" sz="2000" dirty="0">
                <a:solidFill>
                  <a:srgbClr val="0B87A1"/>
                </a:solidFill>
                <a:latin typeface="Segoe UI Light" panose="020B0502040204020203" pitchFamily="34" charset="0"/>
                <a:cs typeface="Segoe UI Light" panose="020B0502040204020203" pitchFamily="34" charset="0"/>
              </a:rPr>
              <a:t>​ </a:t>
            </a:r>
          </a:p>
        </p:txBody>
      </p:sp>
      <p:pic>
        <p:nvPicPr>
          <p:cNvPr id="10" name="Picture 9">
            <a:extLst>
              <a:ext uri="{FF2B5EF4-FFF2-40B4-BE49-F238E27FC236}">
                <a16:creationId xmlns:a16="http://schemas.microsoft.com/office/drawing/2014/main" id="{50024DD8-885F-4BC8-9A44-FDCD2C4DDCE0}"/>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3184344" y="78390"/>
            <a:ext cx="1168025" cy="1257873"/>
          </a:xfrm>
          <a:prstGeom prst="rect">
            <a:avLst/>
          </a:prstGeom>
        </p:spPr>
      </p:pic>
      <p:pic>
        <p:nvPicPr>
          <p:cNvPr id="1026" name="Picture 2" descr="Image result for twitter\">
            <a:extLst>
              <a:ext uri="{FF2B5EF4-FFF2-40B4-BE49-F238E27FC236}">
                <a16:creationId xmlns:a16="http://schemas.microsoft.com/office/drawing/2014/main" id="{671C88C7-0AF1-4B07-A004-AA8AA29A27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369" y="2218281"/>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facebook icon">
            <a:extLst>
              <a:ext uri="{FF2B5EF4-FFF2-40B4-BE49-F238E27FC236}">
                <a16:creationId xmlns:a16="http://schemas.microsoft.com/office/drawing/2014/main" id="{BA2FDECA-7096-40EC-8734-4E3F632897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2369" y="2878312"/>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linked in icon">
            <a:extLst>
              <a:ext uri="{FF2B5EF4-FFF2-40B4-BE49-F238E27FC236}">
                <a16:creationId xmlns:a16="http://schemas.microsoft.com/office/drawing/2014/main" id="{9B16016A-BE6A-4B43-AFBD-9F1ADCC109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2369" y="3522853"/>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youtube icon">
            <a:extLst>
              <a:ext uri="{FF2B5EF4-FFF2-40B4-BE49-F238E27FC236}">
                <a16:creationId xmlns:a16="http://schemas.microsoft.com/office/drawing/2014/main" id="{223144C4-F21D-4AB6-A8F3-C3BB0EA7CD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2369" y="4180819"/>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email icon">
            <a:extLst>
              <a:ext uri="{FF2B5EF4-FFF2-40B4-BE49-F238E27FC236}">
                <a16:creationId xmlns:a16="http://schemas.microsoft.com/office/drawing/2014/main" id="{006304F4-ECF1-4945-B509-E5A2C1680AD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4581" y="1777864"/>
            <a:ext cx="101509" cy="8888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Image result for phone icon">
            <a:extLst>
              <a:ext uri="{FF2B5EF4-FFF2-40B4-BE49-F238E27FC236}">
                <a16:creationId xmlns:a16="http://schemas.microsoft.com/office/drawing/2014/main" id="{C30B4E68-AF2A-40FD-ACD8-1B23C427B76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87333" y="2193716"/>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ge result for fax icon">
            <a:extLst>
              <a:ext uri="{FF2B5EF4-FFF2-40B4-BE49-F238E27FC236}">
                <a16:creationId xmlns:a16="http://schemas.microsoft.com/office/drawing/2014/main" id="{403EC483-9D48-4A7C-BF9B-6C5F2297FA1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8747" y="2895271"/>
            <a:ext cx="495300" cy="49530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Image result for website icon">
            <a:extLst>
              <a:ext uri="{FF2B5EF4-FFF2-40B4-BE49-F238E27FC236}">
                <a16:creationId xmlns:a16="http://schemas.microsoft.com/office/drawing/2014/main" id="{39E612A8-5E1C-40BA-AEBF-E6F60B61430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74787" y="4141425"/>
            <a:ext cx="449637" cy="465913"/>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Image result for email icon">
            <a:extLst>
              <a:ext uri="{FF2B5EF4-FFF2-40B4-BE49-F238E27FC236}">
                <a16:creationId xmlns:a16="http://schemas.microsoft.com/office/drawing/2014/main" id="{E7A7B83B-67E0-4DC3-AAD9-A1727454AEF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50161" y="3496884"/>
            <a:ext cx="532472" cy="465913"/>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4040;p36">
            <a:extLst>
              <a:ext uri="{FF2B5EF4-FFF2-40B4-BE49-F238E27FC236}">
                <a16:creationId xmlns:a16="http://schemas.microsoft.com/office/drawing/2014/main" id="{CAA77DA5-08BA-4EA4-B188-A380C8324F00}"/>
              </a:ext>
            </a:extLst>
          </p:cNvPr>
          <p:cNvSpPr txBox="1">
            <a:spLocks/>
          </p:cNvSpPr>
          <p:nvPr/>
        </p:nvSpPr>
        <p:spPr>
          <a:xfrm>
            <a:off x="1558589" y="4030271"/>
            <a:ext cx="1516256"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hlinkClick r:id="rId13">
                  <a:extLst>
                    <a:ext uri="{A12FA001-AC4F-418D-AE19-62706E023703}">
                      <ahyp:hlinkClr xmlns:ahyp="http://schemas.microsoft.com/office/drawing/2018/hyperlinkcolor" val="tx"/>
                    </a:ext>
                  </a:extLst>
                </a:hlinkClick>
              </a:rPr>
              <a:t>www.irti.org</a:t>
            </a:r>
            <a:endParaRPr lang="en-US" sz="2000" dirty="0">
              <a:solidFill>
                <a:srgbClr val="0B87A1"/>
              </a:solidFill>
              <a:latin typeface="Segoe UI Light" panose="020B0502040204020203" pitchFamily="34" charset="0"/>
              <a:cs typeface="Segoe UI Light" panose="020B0502040204020203" pitchFamily="34" charset="0"/>
              <a:sym typeface="Dosis Light"/>
            </a:endParaRPr>
          </a:p>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 ​​ ​ </a:t>
            </a:r>
            <a:r>
              <a:rPr lang="en-US" sz="2000" dirty="0">
                <a:solidFill>
                  <a:srgbClr val="0B87A1"/>
                </a:solidFill>
                <a:latin typeface="Segoe UI Light" panose="020B0502040204020203" pitchFamily="34" charset="0"/>
                <a:cs typeface="Segoe UI Light" panose="020B0502040204020203" pitchFamily="34" charset="0"/>
              </a:rPr>
              <a:t>​ </a:t>
            </a:r>
          </a:p>
        </p:txBody>
      </p:sp>
      <p:sp>
        <p:nvSpPr>
          <p:cNvPr id="21" name="Google Shape;4040;p36">
            <a:extLst>
              <a:ext uri="{FF2B5EF4-FFF2-40B4-BE49-F238E27FC236}">
                <a16:creationId xmlns:a16="http://schemas.microsoft.com/office/drawing/2014/main" id="{E28E1F10-602F-4EB1-9F89-D6A9765AE75B}"/>
              </a:ext>
            </a:extLst>
          </p:cNvPr>
          <p:cNvSpPr txBox="1">
            <a:spLocks/>
          </p:cNvSpPr>
          <p:nvPr/>
        </p:nvSpPr>
        <p:spPr>
          <a:xfrm>
            <a:off x="1558589" y="2750871"/>
            <a:ext cx="2054600"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+966 12 637 892</a:t>
            </a:r>
          </a:p>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 ​​ ​ </a:t>
            </a:r>
            <a:r>
              <a:rPr lang="en-US" sz="2000" dirty="0">
                <a:solidFill>
                  <a:srgbClr val="0B87A1"/>
                </a:solidFill>
                <a:latin typeface="Segoe UI Light" panose="020B0502040204020203" pitchFamily="34" charset="0"/>
                <a:cs typeface="Segoe UI Light" panose="020B0502040204020203" pitchFamily="34" charset="0"/>
              </a:rPr>
              <a:t>​ </a:t>
            </a:r>
          </a:p>
        </p:txBody>
      </p:sp>
      <p:sp>
        <p:nvSpPr>
          <p:cNvPr id="22" name="Google Shape;4040;p36">
            <a:extLst>
              <a:ext uri="{FF2B5EF4-FFF2-40B4-BE49-F238E27FC236}">
                <a16:creationId xmlns:a16="http://schemas.microsoft.com/office/drawing/2014/main" id="{2E58E896-4D04-4EA3-8306-9891AE78568A}"/>
              </a:ext>
            </a:extLst>
          </p:cNvPr>
          <p:cNvSpPr txBox="1">
            <a:spLocks/>
          </p:cNvSpPr>
          <p:nvPr/>
        </p:nvSpPr>
        <p:spPr>
          <a:xfrm>
            <a:off x="1558589" y="3390571"/>
            <a:ext cx="2054601"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hlinkClick r:id="rId14">
                  <a:extLst>
                    <a:ext uri="{A12FA001-AC4F-418D-AE19-62706E023703}">
                      <ahyp:hlinkClr xmlns:ahyp="http://schemas.microsoft.com/office/drawing/2018/hyperlinkcolor" val="tx"/>
                    </a:ext>
                  </a:extLst>
                </a:hlinkClick>
              </a:rPr>
              <a:t>irti-info@isdb.org</a:t>
            </a:r>
            <a:endParaRPr lang="en-US" sz="2000" dirty="0">
              <a:solidFill>
                <a:srgbClr val="0B87A1"/>
              </a:solidFill>
              <a:latin typeface="Segoe UI Light" panose="020B0502040204020203" pitchFamily="34" charset="0"/>
              <a:cs typeface="Segoe UI Light" panose="020B0502040204020203" pitchFamily="34" charset="0"/>
              <a:sym typeface="Dosis Light"/>
            </a:endParaRPr>
          </a:p>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 ​​ ​ </a:t>
            </a:r>
            <a:r>
              <a:rPr lang="en-US" sz="2000" dirty="0">
                <a:solidFill>
                  <a:srgbClr val="0B87A1"/>
                </a:solidFill>
                <a:latin typeface="Segoe UI Light" panose="020B0502040204020203" pitchFamily="34" charset="0"/>
                <a:cs typeface="Segoe UI Light" panose="020B0502040204020203" pitchFamily="34" charset="0"/>
              </a:rPr>
              <a:t>​ </a:t>
            </a:r>
          </a:p>
        </p:txBody>
      </p:sp>
      <p:sp>
        <p:nvSpPr>
          <p:cNvPr id="23" name="Google Shape;4040;p36">
            <a:extLst>
              <a:ext uri="{FF2B5EF4-FFF2-40B4-BE49-F238E27FC236}">
                <a16:creationId xmlns:a16="http://schemas.microsoft.com/office/drawing/2014/main" id="{6BCBEDA5-8627-4850-8FD1-35AE6D0C62AD}"/>
              </a:ext>
            </a:extLst>
          </p:cNvPr>
          <p:cNvSpPr txBox="1">
            <a:spLocks/>
          </p:cNvSpPr>
          <p:nvPr/>
        </p:nvSpPr>
        <p:spPr>
          <a:xfrm>
            <a:off x="4914910" y="2097340"/>
            <a:ext cx="1516256"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IRTI_IDB​​ ​ </a:t>
            </a:r>
            <a:r>
              <a:rPr lang="en-US" sz="2000" dirty="0">
                <a:solidFill>
                  <a:srgbClr val="0B87A1"/>
                </a:solidFill>
                <a:latin typeface="Segoe UI Light" panose="020B0502040204020203" pitchFamily="34" charset="0"/>
                <a:cs typeface="Segoe UI Light" panose="020B0502040204020203" pitchFamily="34" charset="0"/>
              </a:rPr>
              <a:t>​ </a:t>
            </a:r>
          </a:p>
        </p:txBody>
      </p:sp>
      <p:sp>
        <p:nvSpPr>
          <p:cNvPr id="24" name="Google Shape;4040;p36">
            <a:extLst>
              <a:ext uri="{FF2B5EF4-FFF2-40B4-BE49-F238E27FC236}">
                <a16:creationId xmlns:a16="http://schemas.microsoft.com/office/drawing/2014/main" id="{6E0121FE-71EE-457E-A9D7-023FB2988127}"/>
              </a:ext>
            </a:extLst>
          </p:cNvPr>
          <p:cNvSpPr txBox="1">
            <a:spLocks/>
          </p:cNvSpPr>
          <p:nvPr/>
        </p:nvSpPr>
        <p:spPr>
          <a:xfrm>
            <a:off x="4914910" y="2780046"/>
            <a:ext cx="1516256" cy="6458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nSpc>
                <a:spcPct val="150000"/>
              </a:lnSpc>
              <a:spcBef>
                <a:spcPts val="0"/>
              </a:spcBef>
              <a:buClr>
                <a:srgbClr val="0B87A1"/>
              </a:buClr>
              <a:buSzPts val="3600"/>
              <a:buNone/>
            </a:pPr>
            <a:r>
              <a:rPr lang="en-US" sz="2000" dirty="0">
                <a:solidFill>
                  <a:srgbClr val="0B87A1"/>
                </a:solidFill>
                <a:latin typeface="Segoe UI Light" panose="020B0502040204020203" pitchFamily="34" charset="0"/>
                <a:cs typeface="Segoe UI Light" panose="020B0502040204020203" pitchFamily="34" charset="0"/>
                <a:sym typeface="Dosis Light"/>
              </a:rPr>
              <a:t>IRTIKSA​​ ​ </a:t>
            </a:r>
            <a:r>
              <a:rPr lang="en-US" sz="2000" dirty="0">
                <a:solidFill>
                  <a:srgbClr val="0B87A1"/>
                </a:solidFill>
                <a:latin typeface="Segoe UI Light" panose="020B0502040204020203" pitchFamily="34" charset="0"/>
                <a:cs typeface="Segoe UI Light" panose="020B0502040204020203" pitchFamily="34" charset="0"/>
              </a:rPr>
              <a:t>​ </a:t>
            </a:r>
          </a:p>
        </p:txBody>
      </p:sp>
      <p:sp>
        <p:nvSpPr>
          <p:cNvPr id="20" name="Google Shape;4040;p36">
            <a:extLst>
              <a:ext uri="{FF2B5EF4-FFF2-40B4-BE49-F238E27FC236}">
                <a16:creationId xmlns:a16="http://schemas.microsoft.com/office/drawing/2014/main" id="{791F33D1-3B99-44A1-AF8C-668BF290B776}"/>
              </a:ext>
            </a:extLst>
          </p:cNvPr>
          <p:cNvSpPr txBox="1">
            <a:spLocks/>
          </p:cNvSpPr>
          <p:nvPr/>
        </p:nvSpPr>
        <p:spPr>
          <a:xfrm>
            <a:off x="1963950" y="1443093"/>
            <a:ext cx="3597105" cy="60149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60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rgbClr val="D3EBD5"/>
              </a:buClr>
              <a:buSzPts val="2400"/>
              <a:buFont typeface="Titillium Web Light"/>
              <a:buChar char="■"/>
              <a:defRPr sz="2400" b="0" i="0" u="none" strike="noStrike" cap="none">
                <a:solidFill>
                  <a:srgbClr val="003B55"/>
                </a:solidFill>
                <a:latin typeface="Titillium Web Light"/>
                <a:ea typeface="Titillium Web Light"/>
                <a:cs typeface="Titillium Web Light"/>
                <a:sym typeface="Titillium Web Light"/>
              </a:defRPr>
            </a:lvl9pPr>
          </a:lstStyle>
          <a:p>
            <a:pPr marL="0" indent="0" algn="ctr">
              <a:spcBef>
                <a:spcPts val="0"/>
              </a:spcBef>
              <a:spcAft>
                <a:spcPts val="1200"/>
              </a:spcAft>
              <a:buClr>
                <a:srgbClr val="0B87A1"/>
              </a:buClr>
              <a:buSzPts val="3600"/>
              <a:buNone/>
            </a:pPr>
            <a:r>
              <a:rPr lang="en-US" sz="2800" b="1" dirty="0">
                <a:solidFill>
                  <a:srgbClr val="0B87A1"/>
                </a:solidFill>
                <a:latin typeface="Segoe UI Light" panose="020B0502040204020203" pitchFamily="34" charset="0"/>
                <a:cs typeface="Segoe UI Light" panose="020B0502040204020203" pitchFamily="34" charset="0"/>
                <a:sym typeface="Dosis Light"/>
              </a:rPr>
              <a:t>Get in touch via:</a:t>
            </a:r>
          </a:p>
        </p:txBody>
      </p:sp>
    </p:spTree>
    <p:extLst>
      <p:ext uri="{BB962C8B-B14F-4D97-AF65-F5344CB8AC3E}">
        <p14:creationId xmlns:p14="http://schemas.microsoft.com/office/powerpoint/2010/main" val="954863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49"/>
        <p:cNvGrpSpPr/>
        <p:nvPr/>
      </p:nvGrpSpPr>
      <p:grpSpPr>
        <a:xfrm>
          <a:off x="0" y="0"/>
          <a:ext cx="0" cy="0"/>
          <a:chOff x="0" y="0"/>
          <a:chExt cx="0" cy="0"/>
        </a:xfrm>
      </p:grpSpPr>
      <p:sp>
        <p:nvSpPr>
          <p:cNvPr id="3853" name="Google Shape;3853;p15"/>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3</a:t>
            </a:fld>
            <a:endParaRPr dirty="0"/>
          </a:p>
        </p:txBody>
      </p:sp>
      <p:sp>
        <p:nvSpPr>
          <p:cNvPr id="7" name="Google Shape;3858;p16">
            <a:extLst>
              <a:ext uri="{FF2B5EF4-FFF2-40B4-BE49-F238E27FC236}">
                <a16:creationId xmlns:a16="http://schemas.microsoft.com/office/drawing/2014/main" id="{4934FE95-4A7C-4299-892E-DB49C3B8006F}"/>
              </a:ext>
            </a:extLst>
          </p:cNvPr>
          <p:cNvSpPr txBox="1">
            <a:spLocks/>
          </p:cNvSpPr>
          <p:nvPr/>
        </p:nvSpPr>
        <p:spPr>
          <a:xfrm>
            <a:off x="3355051" y="1832608"/>
            <a:ext cx="6784622" cy="1159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0B87A1"/>
                </a:solidFill>
                <a:latin typeface="Segoe UI Light" panose="020B0502040204020203" pitchFamily="34" charset="0"/>
                <a:cs typeface="Segoe UI Light" panose="020B0502040204020203" pitchFamily="34" charset="0"/>
                <a:sym typeface="Dosis Light"/>
              </a:rPr>
              <a:t>ABOUT IRTI</a:t>
            </a:r>
          </a:p>
        </p:txBody>
      </p:sp>
      <p:pic>
        <p:nvPicPr>
          <p:cNvPr id="5" name="Picture 4">
            <a:extLst>
              <a:ext uri="{FF2B5EF4-FFF2-40B4-BE49-F238E27FC236}">
                <a16:creationId xmlns:a16="http://schemas.microsoft.com/office/drawing/2014/main" id="{2232B244-CE14-441A-B42C-2BE692027143}"/>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231881" y="1273566"/>
            <a:ext cx="2410913" cy="2596368"/>
          </a:xfrm>
          <a:prstGeom prst="rect">
            <a:avLst/>
          </a:prstGeom>
        </p:spPr>
      </p:pic>
      <p:cxnSp>
        <p:nvCxnSpPr>
          <p:cNvPr id="8" name="Google Shape;3981;p29">
            <a:extLst>
              <a:ext uri="{FF2B5EF4-FFF2-40B4-BE49-F238E27FC236}">
                <a16:creationId xmlns:a16="http://schemas.microsoft.com/office/drawing/2014/main" id="{35572091-8771-4AA8-B02F-5C43BFB1749A}"/>
              </a:ext>
            </a:extLst>
          </p:cNvPr>
          <p:cNvCxnSpPr>
            <a:cxnSpLocks/>
          </p:cNvCxnSpPr>
          <p:nvPr/>
        </p:nvCxnSpPr>
        <p:spPr>
          <a:xfrm>
            <a:off x="2894735" y="302558"/>
            <a:ext cx="0" cy="4538383"/>
          </a:xfrm>
          <a:prstGeom prst="straightConnector1">
            <a:avLst/>
          </a:prstGeom>
          <a:noFill/>
          <a:ln w="38100" cap="flat" cmpd="sng">
            <a:solidFill>
              <a:srgbClr val="80BFB7"/>
            </a:solidFill>
            <a:prstDash val="solid"/>
            <a:round/>
            <a:headEnd type="diamond" w="sm" len="sm"/>
            <a:tailEnd type="diamond" w="sm" len="sm"/>
          </a:ln>
        </p:spPr>
      </p:cxnSp>
    </p:spTree>
    <p:extLst>
      <p:ext uri="{BB962C8B-B14F-4D97-AF65-F5344CB8AC3E}">
        <p14:creationId xmlns:p14="http://schemas.microsoft.com/office/powerpoint/2010/main" val="385975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86"/>
        <p:cNvGrpSpPr/>
        <p:nvPr/>
      </p:nvGrpSpPr>
      <p:grpSpPr>
        <a:xfrm>
          <a:off x="0" y="0"/>
          <a:ext cx="0" cy="0"/>
          <a:chOff x="0" y="0"/>
          <a:chExt cx="0" cy="0"/>
        </a:xfrm>
      </p:grpSpPr>
      <p:sp>
        <p:nvSpPr>
          <p:cNvPr id="3987" name="Google Shape;3987;p30"/>
          <p:cNvSpPr txBox="1">
            <a:spLocks noGrp="1"/>
          </p:cNvSpPr>
          <p:nvPr>
            <p:ph type="title"/>
          </p:nvPr>
        </p:nvSpPr>
        <p:spPr>
          <a:xfrm>
            <a:off x="718300" y="739375"/>
            <a:ext cx="6761100" cy="857400"/>
          </a:xfrm>
          <a:prstGeom prst="rect">
            <a:avLst/>
          </a:prstGeom>
        </p:spPr>
        <p:txBody>
          <a:bodyPr spcFirstLastPara="1" wrap="square" lIns="91425" tIns="91425" rIns="91425" bIns="91425" anchor="b" anchorCtr="0">
            <a:noAutofit/>
          </a:bodyPr>
          <a:lstStyle/>
          <a:p>
            <a:pPr lvl="1"/>
            <a:r>
              <a:rPr lang="en-US" b="1" dirty="0">
                <a:latin typeface="Segoe UI Light" panose="020B0502040204020203" pitchFamily="34" charset="0"/>
                <a:cs typeface="Segoe UI Light" panose="020B0502040204020203" pitchFamily="34" charset="0"/>
              </a:rPr>
              <a:t>ABOUT IRTI</a:t>
            </a:r>
          </a:p>
        </p:txBody>
      </p:sp>
      <p:sp>
        <p:nvSpPr>
          <p:cNvPr id="3988" name="Google Shape;3988;p30"/>
          <p:cNvSpPr txBox="1">
            <a:spLocks noGrp="1"/>
          </p:cNvSpPr>
          <p:nvPr>
            <p:ph type="body" idx="1"/>
          </p:nvPr>
        </p:nvSpPr>
        <p:spPr>
          <a:xfrm>
            <a:off x="582479" y="1491901"/>
            <a:ext cx="6988209" cy="1435200"/>
          </a:xfrm>
          <a:prstGeom prst="rect">
            <a:avLst/>
          </a:prstGeom>
        </p:spPr>
        <p:txBody>
          <a:bodyPr spcFirstLastPara="1" wrap="square" lIns="91425" tIns="91425" rIns="91425" bIns="91425" anchor="t" anchorCtr="0">
            <a:noAutofit/>
          </a:bodyPr>
          <a:lstStyle/>
          <a:p>
            <a:pPr marL="285750" indent="-285750" algn="just">
              <a:spcAft>
                <a:spcPts val="600"/>
              </a:spcAft>
              <a:buClr>
                <a:srgbClr val="80BFB7"/>
              </a:buClr>
            </a:pPr>
            <a:r>
              <a:rPr lang="en-US" sz="1400" dirty="0">
                <a:latin typeface="Segoe UI Light" panose="020B0502040204020203" pitchFamily="34" charset="0"/>
                <a:cs typeface="Segoe UI Light" panose="020B0502040204020203" pitchFamily="34" charset="0"/>
              </a:rPr>
              <a:t>The Islamic Research and Training Institute (IRTI) is responsible for knowledge creation and dissemination in Islamic Economics and Finance, and fostering the use of Islamic Finance to contribute to the sustainable development of </a:t>
            </a:r>
            <a:r>
              <a:rPr lang="en-US" sz="1400" dirty="0" err="1">
                <a:latin typeface="Segoe UI Light" panose="020B0502040204020203" pitchFamily="34" charset="0"/>
                <a:cs typeface="Segoe UI Light" panose="020B0502040204020203" pitchFamily="34" charset="0"/>
              </a:rPr>
              <a:t>IsDB</a:t>
            </a:r>
            <a:r>
              <a:rPr lang="en-US" sz="1400" dirty="0">
                <a:latin typeface="Segoe UI Light" panose="020B0502040204020203" pitchFamily="34" charset="0"/>
                <a:cs typeface="Segoe UI Light" panose="020B0502040204020203" pitchFamily="34" charset="0"/>
              </a:rPr>
              <a:t> Member Countries.</a:t>
            </a:r>
          </a:p>
          <a:p>
            <a:pPr marL="285750" indent="-285750" algn="just">
              <a:spcAft>
                <a:spcPts val="600"/>
              </a:spcAft>
              <a:buClr>
                <a:srgbClr val="80BFB7"/>
              </a:buClr>
            </a:pPr>
            <a:r>
              <a:rPr lang="en-US" sz="1400" dirty="0">
                <a:latin typeface="Segoe UI Light" panose="020B0502040204020203" pitchFamily="34" charset="0"/>
                <a:cs typeface="Segoe UI Light" panose="020B0502040204020203" pitchFamily="34" charset="0"/>
              </a:rPr>
              <a:t>We conduct cutting-edge research programs in Islamic Economics and Finance to achieve the Sustainable Development Goals (SDGs).</a:t>
            </a:r>
          </a:p>
          <a:p>
            <a:pPr marL="285750" indent="-285750" algn="just">
              <a:spcAft>
                <a:spcPts val="600"/>
              </a:spcAft>
              <a:buClr>
                <a:srgbClr val="80BFB7"/>
              </a:buClr>
            </a:pPr>
            <a:r>
              <a:rPr lang="en-US" sz="1400" dirty="0">
                <a:latin typeface="Segoe UI Light" panose="020B0502040204020203" pitchFamily="34" charset="0"/>
                <a:cs typeface="Segoe UI Light" panose="020B0502040204020203" pitchFamily="34" charset="0"/>
              </a:rPr>
              <a:t>We provide innovative, knowledge-based solutions for development challenges faced by </a:t>
            </a:r>
            <a:r>
              <a:rPr lang="en-US" sz="1400" dirty="0" err="1">
                <a:latin typeface="Segoe UI Light" panose="020B0502040204020203" pitchFamily="34" charset="0"/>
                <a:cs typeface="Segoe UI Light" panose="020B0502040204020203" pitchFamily="34" charset="0"/>
              </a:rPr>
              <a:t>IsDB</a:t>
            </a:r>
            <a:r>
              <a:rPr lang="en-US" sz="1400" dirty="0">
                <a:latin typeface="Segoe UI Light" panose="020B0502040204020203" pitchFamily="34" charset="0"/>
                <a:cs typeface="Segoe UI Light" panose="020B0502040204020203" pitchFamily="34" charset="0"/>
              </a:rPr>
              <a:t> member countries in accordance with the principles of Islamic Economics and Finance.</a:t>
            </a:r>
          </a:p>
          <a:p>
            <a:pPr marL="285750" indent="-285750" algn="just">
              <a:spcAft>
                <a:spcPts val="600"/>
              </a:spcAft>
              <a:buClr>
                <a:srgbClr val="80BFB7"/>
              </a:buClr>
            </a:pPr>
            <a:r>
              <a:rPr lang="en-US" sz="1400" dirty="0">
                <a:latin typeface="Segoe UI Light" panose="020B0502040204020203" pitchFamily="34" charset="0"/>
                <a:cs typeface="Segoe UI Light" panose="020B0502040204020203" pitchFamily="34" charset="0"/>
              </a:rPr>
              <a:t>We provide learning and capacity building programs for </a:t>
            </a:r>
            <a:r>
              <a:rPr lang="en-US" sz="1400" dirty="0" err="1">
                <a:latin typeface="Segoe UI Light" panose="020B0502040204020203" pitchFamily="34" charset="0"/>
                <a:cs typeface="Segoe UI Light" panose="020B0502040204020203" pitchFamily="34" charset="0"/>
              </a:rPr>
              <a:t>IsDB</a:t>
            </a:r>
            <a:r>
              <a:rPr lang="en-US" sz="1400" dirty="0">
                <a:latin typeface="Segoe UI Light" panose="020B0502040204020203" pitchFamily="34" charset="0"/>
                <a:cs typeface="Segoe UI Light" panose="020B0502040204020203" pitchFamily="34" charset="0"/>
              </a:rPr>
              <a:t> member countries.</a:t>
            </a:r>
          </a:p>
          <a:p>
            <a:pPr marL="285750" indent="-285750" algn="just">
              <a:buClr>
                <a:srgbClr val="80BFB7"/>
              </a:buClr>
            </a:pPr>
            <a:endParaRPr lang="en-US" b="1" dirty="0">
              <a:latin typeface="Segoe UI Light" panose="020B0502040204020203" pitchFamily="34" charset="0"/>
              <a:cs typeface="Segoe UI Light" panose="020B0502040204020203" pitchFamily="34" charset="0"/>
            </a:endParaRPr>
          </a:p>
        </p:txBody>
      </p:sp>
      <p:sp>
        <p:nvSpPr>
          <p:cNvPr id="3994" name="Google Shape;3994;p3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4</a:t>
            </a:fld>
            <a:endParaRPr/>
          </a:p>
        </p:txBody>
      </p:sp>
      <p:pic>
        <p:nvPicPr>
          <p:cNvPr id="5" name="Picture 4">
            <a:extLst>
              <a:ext uri="{FF2B5EF4-FFF2-40B4-BE49-F238E27FC236}">
                <a16:creationId xmlns:a16="http://schemas.microsoft.com/office/drawing/2014/main" id="{56BB0ECE-BB43-4ADE-B45F-AE9E2984EF56}"/>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713854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96"/>
        <p:cNvGrpSpPr/>
        <p:nvPr/>
      </p:nvGrpSpPr>
      <p:grpSpPr>
        <a:xfrm>
          <a:off x="0" y="0"/>
          <a:ext cx="0" cy="0"/>
          <a:chOff x="0" y="0"/>
          <a:chExt cx="0" cy="0"/>
        </a:xfrm>
      </p:grpSpPr>
      <p:sp>
        <p:nvSpPr>
          <p:cNvPr id="7" name="Right Arrow 20">
            <a:extLst>
              <a:ext uri="{FF2B5EF4-FFF2-40B4-BE49-F238E27FC236}">
                <a16:creationId xmlns:a16="http://schemas.microsoft.com/office/drawing/2014/main" id="{30CCFE46-6A94-454F-BE36-4D0D5CC9F457}"/>
              </a:ext>
            </a:extLst>
          </p:cNvPr>
          <p:cNvSpPr/>
          <p:nvPr/>
        </p:nvSpPr>
        <p:spPr>
          <a:xfrm>
            <a:off x="188259" y="2421274"/>
            <a:ext cx="7709568" cy="609600"/>
          </a:xfrm>
          <a:prstGeom prst="rightArrow">
            <a:avLst/>
          </a:prstGeom>
          <a:solidFill>
            <a:srgbClr val="055B4B">
              <a:alpha val="57000"/>
            </a:srgbClr>
          </a:solidFill>
          <a:ln>
            <a:noFill/>
          </a:ln>
          <a:effectLst>
            <a:outerShdw blurRad="355600" dist="165100" dir="5400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0" name="Google Shape;3900;p2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5</a:t>
            </a:fld>
            <a:endParaRPr/>
          </a:p>
        </p:txBody>
      </p:sp>
      <p:sp>
        <p:nvSpPr>
          <p:cNvPr id="9" name="Google Shape;3905;p21">
            <a:extLst>
              <a:ext uri="{FF2B5EF4-FFF2-40B4-BE49-F238E27FC236}">
                <a16:creationId xmlns:a16="http://schemas.microsoft.com/office/drawing/2014/main" id="{4D050A8A-540F-466C-9F6E-E7879BC53C9B}"/>
              </a:ext>
            </a:extLst>
          </p:cNvPr>
          <p:cNvSpPr txBox="1">
            <a:spLocks/>
          </p:cNvSpPr>
          <p:nvPr/>
        </p:nvSpPr>
        <p:spPr>
          <a:xfrm>
            <a:off x="91531" y="0"/>
            <a:ext cx="7135380" cy="857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1pPr>
            <a:lvl2pPr marR="0" lvl="1"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2pPr>
            <a:lvl3pPr marR="0" lvl="2"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3pPr>
            <a:lvl4pPr marR="0" lvl="3"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4pPr>
            <a:lvl5pPr marR="0" lvl="4"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5pPr>
            <a:lvl6pPr marR="0" lvl="5"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6pPr>
            <a:lvl7pPr marR="0" lvl="6"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7pPr>
            <a:lvl8pPr marR="0" lvl="7"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8pPr>
            <a:lvl9pPr marR="0" lvl="8"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9pPr>
          </a:lstStyle>
          <a:p>
            <a:r>
              <a:rPr lang="en-US" b="1" dirty="0">
                <a:latin typeface="Segoe UI Light" panose="020B0502040204020203" pitchFamily="34" charset="0"/>
                <a:cs typeface="Segoe UI Light" panose="020B0502040204020203" pitchFamily="34" charset="0"/>
              </a:rPr>
              <a:t>IRTI MILESTONES</a:t>
            </a:r>
          </a:p>
        </p:txBody>
      </p:sp>
      <p:pic>
        <p:nvPicPr>
          <p:cNvPr id="72" name="Picture 71">
            <a:extLst>
              <a:ext uri="{FF2B5EF4-FFF2-40B4-BE49-F238E27FC236}">
                <a16:creationId xmlns:a16="http://schemas.microsoft.com/office/drawing/2014/main" id="{E6F39033-0552-4CBC-B959-AF01A85AF0D6}"/>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915684" y="77301"/>
            <a:ext cx="765422" cy="824300"/>
          </a:xfrm>
          <a:prstGeom prst="rect">
            <a:avLst/>
          </a:prstGeom>
        </p:spPr>
      </p:pic>
      <p:cxnSp>
        <p:nvCxnSpPr>
          <p:cNvPr id="10" name="Google Shape;3981;p29">
            <a:extLst>
              <a:ext uri="{FF2B5EF4-FFF2-40B4-BE49-F238E27FC236}">
                <a16:creationId xmlns:a16="http://schemas.microsoft.com/office/drawing/2014/main" id="{399AD632-D7F0-403C-BD77-250BB3C0859D}"/>
              </a:ext>
            </a:extLst>
          </p:cNvPr>
          <p:cNvCxnSpPr>
            <a:cxnSpLocks/>
          </p:cNvCxnSpPr>
          <p:nvPr/>
        </p:nvCxnSpPr>
        <p:spPr>
          <a:xfrm>
            <a:off x="370366" y="2717716"/>
            <a:ext cx="0" cy="1102421"/>
          </a:xfrm>
          <a:prstGeom prst="straightConnector1">
            <a:avLst/>
          </a:prstGeom>
          <a:noFill/>
          <a:ln w="25400" cap="flat" cmpd="sng">
            <a:solidFill>
              <a:srgbClr val="80BFB7"/>
            </a:solidFill>
            <a:prstDash val="solid"/>
            <a:round/>
            <a:headEnd type="diamond" w="sm" len="sm"/>
            <a:tailEnd type="diamond" w="sm" len="sm"/>
          </a:ln>
        </p:spPr>
      </p:cxnSp>
      <p:sp>
        <p:nvSpPr>
          <p:cNvPr id="8" name="Flowchart: Connector 7">
            <a:extLst>
              <a:ext uri="{FF2B5EF4-FFF2-40B4-BE49-F238E27FC236}">
                <a16:creationId xmlns:a16="http://schemas.microsoft.com/office/drawing/2014/main" id="{03A6942D-88EB-4ACD-835C-A6DDE6561CBC}"/>
              </a:ext>
            </a:extLst>
          </p:cNvPr>
          <p:cNvSpPr/>
          <p:nvPr/>
        </p:nvSpPr>
        <p:spPr>
          <a:xfrm>
            <a:off x="294166"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Google Shape;3981;p29">
            <a:extLst>
              <a:ext uri="{FF2B5EF4-FFF2-40B4-BE49-F238E27FC236}">
                <a16:creationId xmlns:a16="http://schemas.microsoft.com/office/drawing/2014/main" id="{FA2DEE67-8323-4F62-BC4A-E05E0363F651}"/>
              </a:ext>
            </a:extLst>
          </p:cNvPr>
          <p:cNvCxnSpPr>
            <a:cxnSpLocks/>
          </p:cNvCxnSpPr>
          <p:nvPr/>
        </p:nvCxnSpPr>
        <p:spPr>
          <a:xfrm>
            <a:off x="7116478" y="2739223"/>
            <a:ext cx="0" cy="1102421"/>
          </a:xfrm>
          <a:prstGeom prst="straightConnector1">
            <a:avLst/>
          </a:prstGeom>
          <a:noFill/>
          <a:ln w="25400" cap="flat" cmpd="sng">
            <a:solidFill>
              <a:srgbClr val="80BFB7"/>
            </a:solidFill>
            <a:prstDash val="solid"/>
            <a:round/>
            <a:headEnd type="diamond" w="sm" len="sm"/>
            <a:tailEnd type="diamond" w="sm" len="sm"/>
          </a:ln>
        </p:spPr>
      </p:cxnSp>
      <p:sp>
        <p:nvSpPr>
          <p:cNvPr id="12" name="Flowchart: Connector 11">
            <a:extLst>
              <a:ext uri="{FF2B5EF4-FFF2-40B4-BE49-F238E27FC236}">
                <a16:creationId xmlns:a16="http://schemas.microsoft.com/office/drawing/2014/main" id="{A852503A-662C-4539-85C8-484AD7E0A091}"/>
              </a:ext>
            </a:extLst>
          </p:cNvPr>
          <p:cNvSpPr/>
          <p:nvPr/>
        </p:nvSpPr>
        <p:spPr>
          <a:xfrm>
            <a:off x="7033554"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Google Shape;3981;p29">
            <a:extLst>
              <a:ext uri="{FF2B5EF4-FFF2-40B4-BE49-F238E27FC236}">
                <a16:creationId xmlns:a16="http://schemas.microsoft.com/office/drawing/2014/main" id="{FF7CC875-9A84-40F3-B8C4-6EF1B3468E15}"/>
              </a:ext>
            </a:extLst>
          </p:cNvPr>
          <p:cNvCxnSpPr>
            <a:cxnSpLocks/>
          </p:cNvCxnSpPr>
          <p:nvPr/>
        </p:nvCxnSpPr>
        <p:spPr>
          <a:xfrm>
            <a:off x="2272634" y="2724836"/>
            <a:ext cx="0" cy="1102421"/>
          </a:xfrm>
          <a:prstGeom prst="straightConnector1">
            <a:avLst/>
          </a:prstGeom>
          <a:noFill/>
          <a:ln w="25400" cap="flat" cmpd="sng">
            <a:solidFill>
              <a:srgbClr val="80BFB7"/>
            </a:solidFill>
            <a:prstDash val="solid"/>
            <a:round/>
            <a:headEnd type="diamond" w="sm" len="sm"/>
            <a:tailEnd type="diamond" w="sm" len="sm"/>
          </a:ln>
        </p:spPr>
      </p:cxnSp>
      <p:sp>
        <p:nvSpPr>
          <p:cNvPr id="14" name="Flowchart: Connector 13">
            <a:extLst>
              <a:ext uri="{FF2B5EF4-FFF2-40B4-BE49-F238E27FC236}">
                <a16:creationId xmlns:a16="http://schemas.microsoft.com/office/drawing/2014/main" id="{8A48A6B7-65CF-40EC-AD94-9613D5D50A38}"/>
              </a:ext>
            </a:extLst>
          </p:cNvPr>
          <p:cNvSpPr/>
          <p:nvPr/>
        </p:nvSpPr>
        <p:spPr>
          <a:xfrm>
            <a:off x="2196434"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Google Shape;3981;p29">
            <a:extLst>
              <a:ext uri="{FF2B5EF4-FFF2-40B4-BE49-F238E27FC236}">
                <a16:creationId xmlns:a16="http://schemas.microsoft.com/office/drawing/2014/main" id="{3F4F7A55-EAC0-40BD-8F6C-1838A16EF93F}"/>
              </a:ext>
            </a:extLst>
          </p:cNvPr>
          <p:cNvCxnSpPr>
            <a:cxnSpLocks/>
            <a:stCxn id="17" idx="4"/>
          </p:cNvCxnSpPr>
          <p:nvPr/>
        </p:nvCxnSpPr>
        <p:spPr>
          <a:xfrm>
            <a:off x="1284520" y="2806482"/>
            <a:ext cx="0" cy="585434"/>
          </a:xfrm>
          <a:prstGeom prst="straightConnector1">
            <a:avLst/>
          </a:prstGeom>
          <a:noFill/>
          <a:ln w="25400" cap="flat" cmpd="sng">
            <a:solidFill>
              <a:srgbClr val="80BFB7"/>
            </a:solidFill>
            <a:prstDash val="solid"/>
            <a:round/>
            <a:headEnd type="diamond" w="sm" len="sm"/>
            <a:tailEnd type="diamond" w="sm" len="sm"/>
          </a:ln>
        </p:spPr>
      </p:cxnSp>
      <p:sp>
        <p:nvSpPr>
          <p:cNvPr id="17" name="Flowchart: Connector 16">
            <a:extLst>
              <a:ext uri="{FF2B5EF4-FFF2-40B4-BE49-F238E27FC236}">
                <a16:creationId xmlns:a16="http://schemas.microsoft.com/office/drawing/2014/main" id="{DBD50B3A-F03D-4963-A557-F935F62B8350}"/>
              </a:ext>
            </a:extLst>
          </p:cNvPr>
          <p:cNvSpPr/>
          <p:nvPr/>
        </p:nvSpPr>
        <p:spPr>
          <a:xfrm>
            <a:off x="1208320"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Google Shape;3981;p29">
            <a:extLst>
              <a:ext uri="{FF2B5EF4-FFF2-40B4-BE49-F238E27FC236}">
                <a16:creationId xmlns:a16="http://schemas.microsoft.com/office/drawing/2014/main" id="{E97B07D2-138B-4CEF-B3CB-94B64E7BB588}"/>
              </a:ext>
            </a:extLst>
          </p:cNvPr>
          <p:cNvCxnSpPr>
            <a:cxnSpLocks/>
          </p:cNvCxnSpPr>
          <p:nvPr/>
        </p:nvCxnSpPr>
        <p:spPr>
          <a:xfrm>
            <a:off x="3442764" y="2717716"/>
            <a:ext cx="0" cy="667080"/>
          </a:xfrm>
          <a:prstGeom prst="straightConnector1">
            <a:avLst/>
          </a:prstGeom>
          <a:noFill/>
          <a:ln w="25400" cap="flat" cmpd="sng">
            <a:solidFill>
              <a:srgbClr val="80BFB7"/>
            </a:solidFill>
            <a:prstDash val="solid"/>
            <a:round/>
            <a:headEnd type="diamond" w="sm" len="sm"/>
            <a:tailEnd type="diamond" w="sm" len="sm"/>
          </a:ln>
        </p:spPr>
      </p:cxnSp>
      <p:sp>
        <p:nvSpPr>
          <p:cNvPr id="19" name="Flowchart: Connector 18">
            <a:extLst>
              <a:ext uri="{FF2B5EF4-FFF2-40B4-BE49-F238E27FC236}">
                <a16:creationId xmlns:a16="http://schemas.microsoft.com/office/drawing/2014/main" id="{BC043F44-66DB-46D2-B0D4-C11F26FAFD0F}"/>
              </a:ext>
            </a:extLst>
          </p:cNvPr>
          <p:cNvSpPr/>
          <p:nvPr/>
        </p:nvSpPr>
        <p:spPr>
          <a:xfrm>
            <a:off x="3367050"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Google Shape;3981;p29">
            <a:extLst>
              <a:ext uri="{FF2B5EF4-FFF2-40B4-BE49-F238E27FC236}">
                <a16:creationId xmlns:a16="http://schemas.microsoft.com/office/drawing/2014/main" id="{BD1832FE-7E41-45C5-A455-162873EB8031}"/>
              </a:ext>
            </a:extLst>
          </p:cNvPr>
          <p:cNvCxnSpPr>
            <a:cxnSpLocks/>
          </p:cNvCxnSpPr>
          <p:nvPr/>
        </p:nvCxnSpPr>
        <p:spPr>
          <a:xfrm flipV="1">
            <a:off x="822361" y="1747078"/>
            <a:ext cx="0" cy="975911"/>
          </a:xfrm>
          <a:prstGeom prst="straightConnector1">
            <a:avLst/>
          </a:prstGeom>
          <a:noFill/>
          <a:ln w="25400" cap="flat" cmpd="sng">
            <a:solidFill>
              <a:srgbClr val="80BFB7"/>
            </a:solidFill>
            <a:prstDash val="solid"/>
            <a:round/>
            <a:headEnd type="diamond" w="sm" len="sm"/>
            <a:tailEnd type="diamond" w="sm" len="sm"/>
          </a:ln>
        </p:spPr>
      </p:cxnSp>
      <p:sp>
        <p:nvSpPr>
          <p:cNvPr id="21" name="Flowchart: Connector 20">
            <a:extLst>
              <a:ext uri="{FF2B5EF4-FFF2-40B4-BE49-F238E27FC236}">
                <a16:creationId xmlns:a16="http://schemas.microsoft.com/office/drawing/2014/main" id="{D76F4A97-ACA2-4578-A73E-01A06FC4B3E9}"/>
              </a:ext>
            </a:extLst>
          </p:cNvPr>
          <p:cNvSpPr/>
          <p:nvPr/>
        </p:nvSpPr>
        <p:spPr>
          <a:xfrm>
            <a:off x="746161"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Google Shape;3981;p29">
            <a:extLst>
              <a:ext uri="{FF2B5EF4-FFF2-40B4-BE49-F238E27FC236}">
                <a16:creationId xmlns:a16="http://schemas.microsoft.com/office/drawing/2014/main" id="{051C7FB4-D917-4EA7-9210-54DCDB1E618A}"/>
              </a:ext>
            </a:extLst>
          </p:cNvPr>
          <p:cNvCxnSpPr>
            <a:cxnSpLocks/>
            <a:stCxn id="23" idx="0"/>
          </p:cNvCxnSpPr>
          <p:nvPr/>
        </p:nvCxnSpPr>
        <p:spPr>
          <a:xfrm flipV="1">
            <a:off x="1735610" y="2143775"/>
            <a:ext cx="0" cy="510307"/>
          </a:xfrm>
          <a:prstGeom prst="straightConnector1">
            <a:avLst/>
          </a:prstGeom>
          <a:noFill/>
          <a:ln w="25400" cap="flat" cmpd="sng">
            <a:solidFill>
              <a:srgbClr val="80BFB7"/>
            </a:solidFill>
            <a:prstDash val="solid"/>
            <a:round/>
            <a:headEnd type="diamond" w="sm" len="sm"/>
            <a:tailEnd type="diamond" w="sm" len="sm"/>
          </a:ln>
        </p:spPr>
      </p:cxnSp>
      <p:sp>
        <p:nvSpPr>
          <p:cNvPr id="23" name="Flowchart: Connector 22">
            <a:extLst>
              <a:ext uri="{FF2B5EF4-FFF2-40B4-BE49-F238E27FC236}">
                <a16:creationId xmlns:a16="http://schemas.microsoft.com/office/drawing/2014/main" id="{7A194597-C867-47BF-8876-B3FE28682064}"/>
              </a:ext>
            </a:extLst>
          </p:cNvPr>
          <p:cNvSpPr/>
          <p:nvPr/>
        </p:nvSpPr>
        <p:spPr>
          <a:xfrm>
            <a:off x="1659410"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Google Shape;3981;p29">
            <a:extLst>
              <a:ext uri="{FF2B5EF4-FFF2-40B4-BE49-F238E27FC236}">
                <a16:creationId xmlns:a16="http://schemas.microsoft.com/office/drawing/2014/main" id="{C2C41732-FB8B-478C-A846-AC48048065CF}"/>
              </a:ext>
            </a:extLst>
          </p:cNvPr>
          <p:cNvCxnSpPr>
            <a:cxnSpLocks/>
          </p:cNvCxnSpPr>
          <p:nvPr/>
        </p:nvCxnSpPr>
        <p:spPr>
          <a:xfrm flipV="1">
            <a:off x="4005917" y="2204847"/>
            <a:ext cx="0" cy="511598"/>
          </a:xfrm>
          <a:prstGeom prst="straightConnector1">
            <a:avLst/>
          </a:prstGeom>
          <a:noFill/>
          <a:ln w="25400" cap="flat" cmpd="sng">
            <a:solidFill>
              <a:srgbClr val="80BFB7"/>
            </a:solidFill>
            <a:prstDash val="solid"/>
            <a:round/>
            <a:headEnd type="diamond" w="sm" len="sm"/>
            <a:tailEnd type="diamond" w="sm" len="sm"/>
          </a:ln>
        </p:spPr>
      </p:cxnSp>
      <p:sp>
        <p:nvSpPr>
          <p:cNvPr id="25" name="Flowchart: Connector 24">
            <a:extLst>
              <a:ext uri="{FF2B5EF4-FFF2-40B4-BE49-F238E27FC236}">
                <a16:creationId xmlns:a16="http://schemas.microsoft.com/office/drawing/2014/main" id="{8042742C-4C86-4CDD-B74F-C7E40853F715}"/>
              </a:ext>
            </a:extLst>
          </p:cNvPr>
          <p:cNvSpPr/>
          <p:nvPr/>
        </p:nvSpPr>
        <p:spPr>
          <a:xfrm>
            <a:off x="3929717"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4">
            <a:extLst>
              <a:ext uri="{FF2B5EF4-FFF2-40B4-BE49-F238E27FC236}">
                <a16:creationId xmlns:a16="http://schemas.microsoft.com/office/drawing/2014/main" id="{17751596-2EAE-4521-B447-5FF62FC7B44F}"/>
              </a:ext>
            </a:extLst>
          </p:cNvPr>
          <p:cNvSpPr/>
          <p:nvPr/>
        </p:nvSpPr>
        <p:spPr>
          <a:xfrm>
            <a:off x="-426464" y="3545427"/>
            <a:ext cx="1600200"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1981</a:t>
            </a:r>
          </a:p>
          <a:p>
            <a:pPr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Established</a:t>
            </a:r>
          </a:p>
        </p:txBody>
      </p:sp>
      <p:sp>
        <p:nvSpPr>
          <p:cNvPr id="29" name="Rounded Rectangle 4">
            <a:extLst>
              <a:ext uri="{FF2B5EF4-FFF2-40B4-BE49-F238E27FC236}">
                <a16:creationId xmlns:a16="http://schemas.microsoft.com/office/drawing/2014/main" id="{DBDB2897-9B79-43AE-8AC1-B51AFBCCE183}"/>
              </a:ext>
            </a:extLst>
          </p:cNvPr>
          <p:cNvSpPr/>
          <p:nvPr/>
        </p:nvSpPr>
        <p:spPr>
          <a:xfrm>
            <a:off x="22383" y="1070831"/>
            <a:ext cx="1600200"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1983</a:t>
            </a:r>
          </a:p>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Operational</a:t>
            </a:r>
          </a:p>
          <a:p>
            <a:pPr lvl="0" algn="ctr" defTabSz="622300">
              <a:lnSpc>
                <a:spcPct val="90000"/>
              </a:lnSpc>
              <a:spcBef>
                <a:spcPct val="0"/>
              </a:spcBef>
              <a:spcAft>
                <a:spcPct val="35000"/>
              </a:spcAft>
            </a:pPr>
            <a:endParaRPr lang="en-GB" sz="12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30" name="Rounded Rectangle 4">
            <a:extLst>
              <a:ext uri="{FF2B5EF4-FFF2-40B4-BE49-F238E27FC236}">
                <a16:creationId xmlns:a16="http://schemas.microsoft.com/office/drawing/2014/main" id="{82A0607B-92A4-4C54-B6D4-F1950295555D}"/>
              </a:ext>
            </a:extLst>
          </p:cNvPr>
          <p:cNvSpPr/>
          <p:nvPr/>
        </p:nvSpPr>
        <p:spPr>
          <a:xfrm>
            <a:off x="465532" y="3207000"/>
            <a:ext cx="1600200"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1988</a:t>
            </a:r>
          </a:p>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Launched </a:t>
            </a:r>
            <a:r>
              <a:rPr lang="en-GB" sz="1100" b="1" dirty="0" err="1">
                <a:solidFill>
                  <a:srgbClr val="003B55"/>
                </a:solidFill>
                <a:latin typeface="Segoe UI Light" panose="020B0502040204020203" pitchFamily="34" charset="0"/>
                <a:cs typeface="Segoe UI Light" panose="020B0502040204020203" pitchFamily="34" charset="0"/>
                <a:sym typeface="Titillium Web Light"/>
              </a:rPr>
              <a:t>IsDB</a:t>
            </a:r>
            <a:r>
              <a:rPr lang="en-GB" sz="1100" b="1" dirty="0">
                <a:solidFill>
                  <a:srgbClr val="003B55"/>
                </a:solidFill>
                <a:latin typeface="Segoe UI Light" panose="020B0502040204020203" pitchFamily="34" charset="0"/>
                <a:cs typeface="Segoe UI Light" panose="020B0502040204020203" pitchFamily="34" charset="0"/>
                <a:sym typeface="Titillium Web Light"/>
              </a:rPr>
              <a:t> </a:t>
            </a:r>
          </a:p>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Prize</a:t>
            </a:r>
          </a:p>
        </p:txBody>
      </p:sp>
      <p:sp>
        <p:nvSpPr>
          <p:cNvPr id="32" name="Rounded Rectangle 4">
            <a:extLst>
              <a:ext uri="{FF2B5EF4-FFF2-40B4-BE49-F238E27FC236}">
                <a16:creationId xmlns:a16="http://schemas.microsoft.com/office/drawing/2014/main" id="{295A18C5-5C0D-4E15-89DC-E5FCCF0FA63A}"/>
              </a:ext>
            </a:extLst>
          </p:cNvPr>
          <p:cNvSpPr/>
          <p:nvPr/>
        </p:nvSpPr>
        <p:spPr>
          <a:xfrm>
            <a:off x="933380" y="1469358"/>
            <a:ext cx="1600200"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2003</a:t>
            </a:r>
          </a:p>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Became </a:t>
            </a:r>
            <a:r>
              <a:rPr lang="en-US" sz="1100" b="1" dirty="0" err="1">
                <a:solidFill>
                  <a:srgbClr val="003B55"/>
                </a:solidFill>
                <a:latin typeface="Segoe UI Light" panose="020B0502040204020203" pitchFamily="34" charset="0"/>
                <a:cs typeface="Segoe UI Light" panose="020B0502040204020203" pitchFamily="34" charset="0"/>
                <a:sym typeface="Titillium Web Light"/>
              </a:rPr>
              <a:t>IsDB</a:t>
            </a:r>
            <a:r>
              <a:rPr lang="en-US" sz="1100" b="1" dirty="0">
                <a:solidFill>
                  <a:srgbClr val="003B55"/>
                </a:solidFill>
                <a:latin typeface="Segoe UI Light" panose="020B0502040204020203" pitchFamily="34" charset="0"/>
                <a:cs typeface="Segoe UI Light" panose="020B0502040204020203" pitchFamily="34" charset="0"/>
                <a:sym typeface="Titillium Web Light"/>
              </a:rPr>
              <a:t> </a:t>
            </a:r>
          </a:p>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Group Entity</a:t>
            </a:r>
          </a:p>
          <a:p>
            <a:pPr algn="ctr" defTabSz="622300">
              <a:lnSpc>
                <a:spcPct val="90000"/>
              </a:lnSpc>
              <a:spcBef>
                <a:spcPct val="0"/>
              </a:spcBef>
              <a:spcAft>
                <a:spcPct val="35000"/>
              </a:spcAft>
            </a:pP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a:p>
            <a:pPr algn="ctr" defTabSz="622300">
              <a:lnSpc>
                <a:spcPct val="90000"/>
              </a:lnSpc>
              <a:spcBef>
                <a:spcPct val="0"/>
              </a:spcBef>
              <a:spcAft>
                <a:spcPct val="35000"/>
              </a:spcAft>
            </a:pP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35" name="Rounded Rectangle 4">
            <a:extLst>
              <a:ext uri="{FF2B5EF4-FFF2-40B4-BE49-F238E27FC236}">
                <a16:creationId xmlns:a16="http://schemas.microsoft.com/office/drawing/2014/main" id="{7FF85D9A-9CF1-45F5-B222-3E219C44A9DA}"/>
              </a:ext>
            </a:extLst>
          </p:cNvPr>
          <p:cNvSpPr/>
          <p:nvPr/>
        </p:nvSpPr>
        <p:spPr>
          <a:xfrm>
            <a:off x="1553646" y="3810156"/>
            <a:ext cx="1409729"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2005</a:t>
            </a:r>
          </a:p>
          <a:p>
            <a:pPr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Launched Distance Learning (DL) Program </a:t>
            </a:r>
          </a:p>
          <a:p>
            <a:pPr lvl="0" algn="ctr" defTabSz="622300">
              <a:lnSpc>
                <a:spcPct val="90000"/>
              </a:lnSpc>
              <a:spcBef>
                <a:spcPct val="0"/>
              </a:spcBef>
              <a:spcAft>
                <a:spcPct val="35000"/>
              </a:spcAft>
            </a:pPr>
            <a:endParaRPr lang="en-GB" sz="1200" b="1" dirty="0">
              <a:solidFill>
                <a:srgbClr val="003B55"/>
              </a:solidFill>
              <a:latin typeface="Segoe UI Light" panose="020B0502040204020203" pitchFamily="34" charset="0"/>
              <a:cs typeface="Segoe UI Light" panose="020B0502040204020203" pitchFamily="34" charset="0"/>
              <a:sym typeface="Titillium Web Light"/>
            </a:endParaRPr>
          </a:p>
        </p:txBody>
      </p:sp>
      <p:cxnSp>
        <p:nvCxnSpPr>
          <p:cNvPr id="42" name="Google Shape;3981;p29">
            <a:extLst>
              <a:ext uri="{FF2B5EF4-FFF2-40B4-BE49-F238E27FC236}">
                <a16:creationId xmlns:a16="http://schemas.microsoft.com/office/drawing/2014/main" id="{746592CC-FC09-4CE5-90FB-F2BEF24FD1FC}"/>
              </a:ext>
            </a:extLst>
          </p:cNvPr>
          <p:cNvCxnSpPr>
            <a:cxnSpLocks/>
            <a:stCxn id="40" idx="0"/>
          </p:cNvCxnSpPr>
          <p:nvPr/>
        </p:nvCxnSpPr>
        <p:spPr>
          <a:xfrm flipV="1">
            <a:off x="2815470" y="1859736"/>
            <a:ext cx="0" cy="794346"/>
          </a:xfrm>
          <a:prstGeom prst="straightConnector1">
            <a:avLst/>
          </a:prstGeom>
          <a:noFill/>
          <a:ln w="25400" cap="flat" cmpd="sng">
            <a:solidFill>
              <a:srgbClr val="80BFB7"/>
            </a:solidFill>
            <a:prstDash val="solid"/>
            <a:round/>
            <a:headEnd type="diamond" w="sm" len="sm"/>
            <a:tailEnd type="diamond" w="sm" len="sm"/>
          </a:ln>
        </p:spPr>
      </p:cxnSp>
      <p:sp>
        <p:nvSpPr>
          <p:cNvPr id="43" name="Rounded Rectangle 4">
            <a:extLst>
              <a:ext uri="{FF2B5EF4-FFF2-40B4-BE49-F238E27FC236}">
                <a16:creationId xmlns:a16="http://schemas.microsoft.com/office/drawing/2014/main" id="{60457771-177C-4B06-AC65-7C685BBBE057}"/>
              </a:ext>
            </a:extLst>
          </p:cNvPr>
          <p:cNvSpPr/>
          <p:nvPr/>
        </p:nvSpPr>
        <p:spPr>
          <a:xfrm>
            <a:off x="2183571" y="947908"/>
            <a:ext cx="1263797"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2008</a:t>
            </a: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Launched </a:t>
            </a:r>
            <a:r>
              <a:rPr lang="en-US" sz="1100" b="1" dirty="0" err="1">
                <a:solidFill>
                  <a:srgbClr val="003B55"/>
                </a:solidFill>
                <a:latin typeface="Segoe UI Light" panose="020B0502040204020203" pitchFamily="34" charset="0"/>
                <a:cs typeface="Segoe UI Light" panose="020B0502040204020203" pitchFamily="34" charset="0"/>
                <a:sym typeface="Titillium Web Light"/>
              </a:rPr>
              <a:t>IsDB</a:t>
            </a:r>
            <a:r>
              <a:rPr lang="en-US" sz="1100" b="1" dirty="0">
                <a:solidFill>
                  <a:srgbClr val="003B55"/>
                </a:solidFill>
                <a:latin typeface="Segoe UI Light" panose="020B0502040204020203" pitchFamily="34" charset="0"/>
                <a:cs typeface="Segoe UI Light" panose="020B0502040204020203" pitchFamily="34" charset="0"/>
                <a:sym typeface="Titillium Web Light"/>
              </a:rPr>
              <a:t> Solidarity Prize – Promotion of Trade  among OIC MCs</a:t>
            </a:r>
          </a:p>
          <a:p>
            <a:pPr lvl="0" algn="ctr" defTabSz="622300">
              <a:lnSpc>
                <a:spcPct val="90000"/>
              </a:lnSpc>
              <a:spcBef>
                <a:spcPct val="0"/>
              </a:spcBef>
              <a:spcAft>
                <a:spcPct val="35000"/>
              </a:spcAft>
            </a:pPr>
            <a:endParaRPr lang="en-GB" sz="12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40" name="Flowchart: Connector 39">
            <a:extLst>
              <a:ext uri="{FF2B5EF4-FFF2-40B4-BE49-F238E27FC236}">
                <a16:creationId xmlns:a16="http://schemas.microsoft.com/office/drawing/2014/main" id="{5748F1AD-211F-4C29-92F5-17932E647F6E}"/>
              </a:ext>
            </a:extLst>
          </p:cNvPr>
          <p:cNvSpPr/>
          <p:nvPr/>
        </p:nvSpPr>
        <p:spPr>
          <a:xfrm>
            <a:off x="2739270"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
            <a:extLst>
              <a:ext uri="{FF2B5EF4-FFF2-40B4-BE49-F238E27FC236}">
                <a16:creationId xmlns:a16="http://schemas.microsoft.com/office/drawing/2014/main" id="{AD698321-234B-42A8-A911-E98C385FB601}"/>
              </a:ext>
            </a:extLst>
          </p:cNvPr>
          <p:cNvSpPr/>
          <p:nvPr/>
        </p:nvSpPr>
        <p:spPr>
          <a:xfrm>
            <a:off x="2729364" y="3264715"/>
            <a:ext cx="1419722"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2009</a:t>
            </a:r>
          </a:p>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Launched IRTI Scholarships &amp; Research Grants</a:t>
            </a:r>
          </a:p>
        </p:txBody>
      </p:sp>
      <p:sp>
        <p:nvSpPr>
          <p:cNvPr id="52" name="Rounded Rectangle 4">
            <a:extLst>
              <a:ext uri="{FF2B5EF4-FFF2-40B4-BE49-F238E27FC236}">
                <a16:creationId xmlns:a16="http://schemas.microsoft.com/office/drawing/2014/main" id="{331D3C21-3DB7-4876-9057-EB74EE45CB39}"/>
              </a:ext>
            </a:extLst>
          </p:cNvPr>
          <p:cNvSpPr/>
          <p:nvPr/>
        </p:nvSpPr>
        <p:spPr>
          <a:xfrm>
            <a:off x="3316972" y="1488513"/>
            <a:ext cx="1342710"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2010</a:t>
            </a: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Launched Global Islamic Leadership Program</a:t>
            </a:r>
          </a:p>
          <a:p>
            <a:pPr lvl="0" algn="ctr" defTabSz="622300">
              <a:lnSpc>
                <a:spcPct val="90000"/>
              </a:lnSpc>
              <a:spcBef>
                <a:spcPct val="0"/>
              </a:spcBef>
              <a:spcAft>
                <a:spcPct val="35000"/>
              </a:spcAft>
            </a:pPr>
            <a:endParaRPr lang="en-GB" sz="1200" b="1" dirty="0">
              <a:solidFill>
                <a:srgbClr val="003B55"/>
              </a:solidFill>
              <a:latin typeface="Segoe UI Light" panose="020B0502040204020203" pitchFamily="34" charset="0"/>
              <a:cs typeface="Segoe UI Light" panose="020B0502040204020203" pitchFamily="34" charset="0"/>
              <a:sym typeface="Titillium Web Light"/>
            </a:endParaRPr>
          </a:p>
          <a:p>
            <a:pPr lvl="0" algn="ctr" defTabSz="622300">
              <a:lnSpc>
                <a:spcPct val="90000"/>
              </a:lnSpc>
              <a:spcBef>
                <a:spcPct val="0"/>
              </a:spcBef>
              <a:spcAft>
                <a:spcPct val="35000"/>
              </a:spcAft>
            </a:pPr>
            <a:endParaRPr lang="en-GB" sz="1200" b="1" dirty="0">
              <a:solidFill>
                <a:srgbClr val="003B55"/>
              </a:solidFill>
              <a:latin typeface="Segoe UI Light" panose="020B0502040204020203" pitchFamily="34" charset="0"/>
              <a:cs typeface="Segoe UI Light" panose="020B0502040204020203" pitchFamily="34" charset="0"/>
              <a:sym typeface="Titillium Web Light"/>
            </a:endParaRPr>
          </a:p>
        </p:txBody>
      </p:sp>
      <p:cxnSp>
        <p:nvCxnSpPr>
          <p:cNvPr id="53" name="Google Shape;3981;p29">
            <a:extLst>
              <a:ext uri="{FF2B5EF4-FFF2-40B4-BE49-F238E27FC236}">
                <a16:creationId xmlns:a16="http://schemas.microsoft.com/office/drawing/2014/main" id="{E8C30FF5-84FF-4261-A868-29E4930921ED}"/>
              </a:ext>
            </a:extLst>
          </p:cNvPr>
          <p:cNvCxnSpPr>
            <a:cxnSpLocks/>
          </p:cNvCxnSpPr>
          <p:nvPr/>
        </p:nvCxnSpPr>
        <p:spPr>
          <a:xfrm>
            <a:off x="4616899" y="2715872"/>
            <a:ext cx="0" cy="1102421"/>
          </a:xfrm>
          <a:prstGeom prst="straightConnector1">
            <a:avLst/>
          </a:prstGeom>
          <a:noFill/>
          <a:ln w="25400" cap="flat" cmpd="sng">
            <a:solidFill>
              <a:srgbClr val="80BFB7"/>
            </a:solidFill>
            <a:prstDash val="solid"/>
            <a:round/>
            <a:headEnd type="diamond" w="sm" len="sm"/>
            <a:tailEnd type="diamond" w="sm" len="sm"/>
          </a:ln>
        </p:spPr>
      </p:cxnSp>
      <p:sp>
        <p:nvSpPr>
          <p:cNvPr id="54" name="Flowchart: Connector 53">
            <a:extLst>
              <a:ext uri="{FF2B5EF4-FFF2-40B4-BE49-F238E27FC236}">
                <a16:creationId xmlns:a16="http://schemas.microsoft.com/office/drawing/2014/main" id="{A1569360-56CB-4347-AE17-29EF63088C08}"/>
              </a:ext>
            </a:extLst>
          </p:cNvPr>
          <p:cNvSpPr/>
          <p:nvPr/>
        </p:nvSpPr>
        <p:spPr>
          <a:xfrm>
            <a:off x="4540699"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4">
            <a:extLst>
              <a:ext uri="{FF2B5EF4-FFF2-40B4-BE49-F238E27FC236}">
                <a16:creationId xmlns:a16="http://schemas.microsoft.com/office/drawing/2014/main" id="{2046DB2E-C7B9-4560-9924-408BD2CD678B}"/>
              </a:ext>
            </a:extLst>
          </p:cNvPr>
          <p:cNvSpPr/>
          <p:nvPr/>
        </p:nvSpPr>
        <p:spPr>
          <a:xfrm>
            <a:off x="4009382" y="3812061"/>
            <a:ext cx="1200406"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2011</a:t>
            </a:r>
          </a:p>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Launched E-Learning Masters in Islamic Finance</a:t>
            </a:r>
          </a:p>
          <a:p>
            <a:pPr algn="ctr" defTabSz="622300">
              <a:lnSpc>
                <a:spcPct val="90000"/>
              </a:lnSpc>
              <a:spcBef>
                <a:spcPct val="0"/>
              </a:spcBef>
              <a:spcAft>
                <a:spcPct val="35000"/>
              </a:spcAft>
            </a:pP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cxnSp>
        <p:nvCxnSpPr>
          <p:cNvPr id="56" name="Google Shape;3981;p29">
            <a:extLst>
              <a:ext uri="{FF2B5EF4-FFF2-40B4-BE49-F238E27FC236}">
                <a16:creationId xmlns:a16="http://schemas.microsoft.com/office/drawing/2014/main" id="{CFC2C4DE-EFAB-45E8-AB2D-8B557354ED41}"/>
              </a:ext>
            </a:extLst>
          </p:cNvPr>
          <p:cNvCxnSpPr>
            <a:cxnSpLocks/>
            <a:stCxn id="58" idx="0"/>
          </p:cNvCxnSpPr>
          <p:nvPr/>
        </p:nvCxnSpPr>
        <p:spPr>
          <a:xfrm flipV="1">
            <a:off x="5187876" y="1859265"/>
            <a:ext cx="0" cy="794817"/>
          </a:xfrm>
          <a:prstGeom prst="straightConnector1">
            <a:avLst/>
          </a:prstGeom>
          <a:noFill/>
          <a:ln w="25400" cap="flat" cmpd="sng">
            <a:solidFill>
              <a:srgbClr val="80BFB7"/>
            </a:solidFill>
            <a:prstDash val="solid"/>
            <a:round/>
            <a:headEnd type="diamond" w="sm" len="sm"/>
            <a:tailEnd type="diamond" w="sm" len="sm"/>
          </a:ln>
        </p:spPr>
      </p:cxnSp>
      <p:sp>
        <p:nvSpPr>
          <p:cNvPr id="57" name="Rounded Rectangle 4">
            <a:extLst>
              <a:ext uri="{FF2B5EF4-FFF2-40B4-BE49-F238E27FC236}">
                <a16:creationId xmlns:a16="http://schemas.microsoft.com/office/drawing/2014/main" id="{AA32BBCB-531A-4DB8-B7E6-24D0195384CB}"/>
              </a:ext>
            </a:extLst>
          </p:cNvPr>
          <p:cNvSpPr/>
          <p:nvPr/>
        </p:nvSpPr>
        <p:spPr>
          <a:xfrm>
            <a:off x="4551162" y="920969"/>
            <a:ext cx="1242754"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2013</a:t>
            </a:r>
          </a:p>
          <a:p>
            <a:pPr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Initiated Flagship Islamic Finance Country Reports</a:t>
            </a: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8" name="Flowchart: Connector 57">
            <a:extLst>
              <a:ext uri="{FF2B5EF4-FFF2-40B4-BE49-F238E27FC236}">
                <a16:creationId xmlns:a16="http://schemas.microsoft.com/office/drawing/2014/main" id="{5EF118D0-873E-46FF-9151-D755C31A04D7}"/>
              </a:ext>
            </a:extLst>
          </p:cNvPr>
          <p:cNvSpPr/>
          <p:nvPr/>
        </p:nvSpPr>
        <p:spPr>
          <a:xfrm>
            <a:off x="5111676"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9" name="Google Shape;3981;p29">
            <a:extLst>
              <a:ext uri="{FF2B5EF4-FFF2-40B4-BE49-F238E27FC236}">
                <a16:creationId xmlns:a16="http://schemas.microsoft.com/office/drawing/2014/main" id="{350BFF63-CDDC-40DF-B800-FCB156BCB74D}"/>
              </a:ext>
            </a:extLst>
          </p:cNvPr>
          <p:cNvCxnSpPr>
            <a:cxnSpLocks/>
          </p:cNvCxnSpPr>
          <p:nvPr/>
        </p:nvCxnSpPr>
        <p:spPr>
          <a:xfrm>
            <a:off x="5813009" y="2717716"/>
            <a:ext cx="0" cy="667080"/>
          </a:xfrm>
          <a:prstGeom prst="straightConnector1">
            <a:avLst/>
          </a:prstGeom>
          <a:noFill/>
          <a:ln w="25400" cap="flat" cmpd="sng">
            <a:solidFill>
              <a:srgbClr val="80BFB7"/>
            </a:solidFill>
            <a:prstDash val="solid"/>
            <a:round/>
            <a:headEnd type="diamond" w="sm" len="sm"/>
            <a:tailEnd type="diamond" w="sm" len="sm"/>
          </a:ln>
        </p:spPr>
      </p:cxnSp>
      <p:sp>
        <p:nvSpPr>
          <p:cNvPr id="60" name="Flowchart: Connector 59">
            <a:extLst>
              <a:ext uri="{FF2B5EF4-FFF2-40B4-BE49-F238E27FC236}">
                <a16:creationId xmlns:a16="http://schemas.microsoft.com/office/drawing/2014/main" id="{3D713762-947C-40E0-B3B0-F104D85D9117}"/>
              </a:ext>
            </a:extLst>
          </p:cNvPr>
          <p:cNvSpPr/>
          <p:nvPr/>
        </p:nvSpPr>
        <p:spPr>
          <a:xfrm>
            <a:off x="5737295"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ounded Rectangle 4">
            <a:extLst>
              <a:ext uri="{FF2B5EF4-FFF2-40B4-BE49-F238E27FC236}">
                <a16:creationId xmlns:a16="http://schemas.microsoft.com/office/drawing/2014/main" id="{C7234885-3E11-4431-97DB-0FA09580E432}"/>
              </a:ext>
            </a:extLst>
          </p:cNvPr>
          <p:cNvSpPr/>
          <p:nvPr/>
        </p:nvSpPr>
        <p:spPr>
          <a:xfrm>
            <a:off x="5198023" y="3307140"/>
            <a:ext cx="1237135"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2015</a:t>
            </a: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Transformed DL into Online Learning Programs with edX</a:t>
            </a: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cxnSp>
        <p:nvCxnSpPr>
          <p:cNvPr id="62" name="Google Shape;3981;p29">
            <a:extLst>
              <a:ext uri="{FF2B5EF4-FFF2-40B4-BE49-F238E27FC236}">
                <a16:creationId xmlns:a16="http://schemas.microsoft.com/office/drawing/2014/main" id="{CD7FE2AD-C01E-4D4F-95C8-32B32D0CE8BD}"/>
              </a:ext>
            </a:extLst>
          </p:cNvPr>
          <p:cNvCxnSpPr>
            <a:cxnSpLocks/>
          </p:cNvCxnSpPr>
          <p:nvPr/>
        </p:nvCxnSpPr>
        <p:spPr>
          <a:xfrm flipV="1">
            <a:off x="6451044" y="2227625"/>
            <a:ext cx="0" cy="511598"/>
          </a:xfrm>
          <a:prstGeom prst="straightConnector1">
            <a:avLst/>
          </a:prstGeom>
          <a:noFill/>
          <a:ln w="25400" cap="flat" cmpd="sng">
            <a:solidFill>
              <a:srgbClr val="80BFB7"/>
            </a:solidFill>
            <a:prstDash val="solid"/>
            <a:round/>
            <a:headEnd type="diamond" w="sm" len="sm"/>
            <a:tailEnd type="diamond" w="sm" len="sm"/>
          </a:ln>
        </p:spPr>
      </p:cxnSp>
      <p:sp>
        <p:nvSpPr>
          <p:cNvPr id="27" name="Flowchart: Connector 26">
            <a:extLst>
              <a:ext uri="{FF2B5EF4-FFF2-40B4-BE49-F238E27FC236}">
                <a16:creationId xmlns:a16="http://schemas.microsoft.com/office/drawing/2014/main" id="{EDA19218-EA7E-4A43-824F-F43D247CAA42}"/>
              </a:ext>
            </a:extLst>
          </p:cNvPr>
          <p:cNvSpPr/>
          <p:nvPr/>
        </p:nvSpPr>
        <p:spPr>
          <a:xfrm>
            <a:off x="6372079" y="2654082"/>
            <a:ext cx="152400" cy="152400"/>
          </a:xfrm>
          <a:prstGeom prst="flowChartConnector">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ounded Rectangle 4">
            <a:extLst>
              <a:ext uri="{FF2B5EF4-FFF2-40B4-BE49-F238E27FC236}">
                <a16:creationId xmlns:a16="http://schemas.microsoft.com/office/drawing/2014/main" id="{91ED0842-0417-4C38-BDBA-BED369038ED9}"/>
              </a:ext>
            </a:extLst>
          </p:cNvPr>
          <p:cNvSpPr/>
          <p:nvPr/>
        </p:nvSpPr>
        <p:spPr>
          <a:xfrm>
            <a:off x="5738418" y="1304299"/>
            <a:ext cx="1419722"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100" b="1" dirty="0">
                <a:solidFill>
                  <a:srgbClr val="003B55"/>
                </a:solidFill>
                <a:latin typeface="Segoe UI Light" panose="020B0502040204020203" pitchFamily="34" charset="0"/>
                <a:cs typeface="Segoe UI Light" panose="020B0502040204020203" pitchFamily="34" charset="0"/>
                <a:sym typeface="Titillium Web Light"/>
              </a:rPr>
              <a:t>2019</a:t>
            </a: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Approved Establishment of Smart Economy Lab</a:t>
            </a: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64" name="Rounded Rectangle 4">
            <a:extLst>
              <a:ext uri="{FF2B5EF4-FFF2-40B4-BE49-F238E27FC236}">
                <a16:creationId xmlns:a16="http://schemas.microsoft.com/office/drawing/2014/main" id="{1947C190-6552-44D6-8B86-13B5FB035331}"/>
              </a:ext>
            </a:extLst>
          </p:cNvPr>
          <p:cNvSpPr/>
          <p:nvPr/>
        </p:nvSpPr>
        <p:spPr>
          <a:xfrm>
            <a:off x="6489978" y="3585588"/>
            <a:ext cx="1237135" cy="10908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n-US" sz="1100" b="1" dirty="0">
              <a:solidFill>
                <a:srgbClr val="003B55"/>
              </a:solidFill>
              <a:latin typeface="Segoe UI Light" panose="020B0502040204020203" pitchFamily="34" charset="0"/>
              <a:cs typeface="Segoe UI Light" panose="020B0502040204020203" pitchFamily="34" charset="0"/>
              <a:sym typeface="Titillium Web Light"/>
            </a:endParaRP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2019</a:t>
            </a:r>
          </a:p>
          <a:p>
            <a:pPr lvl="0" algn="ctr" defTabSz="622300">
              <a:lnSpc>
                <a:spcPct val="90000"/>
              </a:lnSpc>
              <a:spcBef>
                <a:spcPct val="0"/>
              </a:spcBef>
              <a:spcAft>
                <a:spcPct val="35000"/>
              </a:spcAft>
            </a:pPr>
            <a:r>
              <a:rPr lang="en-US" sz="1100" b="1" dirty="0">
                <a:solidFill>
                  <a:srgbClr val="003B55"/>
                </a:solidFill>
                <a:latin typeface="Segoe UI Light" panose="020B0502040204020203" pitchFamily="34" charset="0"/>
                <a:cs typeface="Segoe UI Light" panose="020B0502040204020203" pitchFamily="34" charset="0"/>
                <a:sym typeface="Titillium Web Light"/>
              </a:rPr>
              <a:t>Filed Patents for Two Islamic Financial Solutions</a:t>
            </a:r>
            <a:endParaRPr lang="en-GB" sz="1100" b="1" dirty="0">
              <a:solidFill>
                <a:srgbClr val="003B55"/>
              </a:solidFill>
              <a:latin typeface="Segoe UI Light" panose="020B0502040204020203" pitchFamily="34" charset="0"/>
              <a:cs typeface="Segoe UI Light" panose="020B0502040204020203" pitchFamily="34" charset="0"/>
              <a:sym typeface="Titillium Web Light"/>
            </a:endParaRPr>
          </a:p>
        </p:txBody>
      </p:sp>
    </p:spTree>
    <p:extLst>
      <p:ext uri="{BB962C8B-B14F-4D97-AF65-F5344CB8AC3E}">
        <p14:creationId xmlns:p14="http://schemas.microsoft.com/office/powerpoint/2010/main" val="4287703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96"/>
        <p:cNvGrpSpPr/>
        <p:nvPr/>
      </p:nvGrpSpPr>
      <p:grpSpPr>
        <a:xfrm>
          <a:off x="0" y="0"/>
          <a:ext cx="0" cy="0"/>
          <a:chOff x="0" y="0"/>
          <a:chExt cx="0" cy="0"/>
        </a:xfrm>
      </p:grpSpPr>
      <p:sp>
        <p:nvSpPr>
          <p:cNvPr id="3900" name="Google Shape;3900;p2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6</a:t>
            </a:fld>
            <a:endParaRPr/>
          </a:p>
        </p:txBody>
      </p:sp>
      <p:sp>
        <p:nvSpPr>
          <p:cNvPr id="9" name="Google Shape;3905;p21">
            <a:extLst>
              <a:ext uri="{FF2B5EF4-FFF2-40B4-BE49-F238E27FC236}">
                <a16:creationId xmlns:a16="http://schemas.microsoft.com/office/drawing/2014/main" id="{4D050A8A-540F-466C-9F6E-E7879BC53C9B}"/>
              </a:ext>
            </a:extLst>
          </p:cNvPr>
          <p:cNvSpPr txBox="1">
            <a:spLocks/>
          </p:cNvSpPr>
          <p:nvPr/>
        </p:nvSpPr>
        <p:spPr>
          <a:xfrm>
            <a:off x="91531" y="0"/>
            <a:ext cx="7135380" cy="857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1pPr>
            <a:lvl2pPr marR="0" lvl="1"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2pPr>
            <a:lvl3pPr marR="0" lvl="2"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3pPr>
            <a:lvl4pPr marR="0" lvl="3"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4pPr>
            <a:lvl5pPr marR="0" lvl="4"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5pPr>
            <a:lvl6pPr marR="0" lvl="5"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6pPr>
            <a:lvl7pPr marR="0" lvl="6"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7pPr>
            <a:lvl8pPr marR="0" lvl="7"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8pPr>
            <a:lvl9pPr marR="0" lvl="8"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9pPr>
          </a:lstStyle>
          <a:p>
            <a:r>
              <a:rPr lang="en-US" b="1" dirty="0">
                <a:latin typeface="Segoe UI Light" panose="020B0502040204020203" pitchFamily="34" charset="0"/>
                <a:cs typeface="Segoe UI Light" panose="020B0502040204020203" pitchFamily="34" charset="0"/>
              </a:rPr>
              <a:t>IRTI IN NUMBERS</a:t>
            </a:r>
          </a:p>
        </p:txBody>
      </p:sp>
      <p:pic>
        <p:nvPicPr>
          <p:cNvPr id="3" name="Picture 2">
            <a:extLst>
              <a:ext uri="{FF2B5EF4-FFF2-40B4-BE49-F238E27FC236}">
                <a16:creationId xmlns:a16="http://schemas.microsoft.com/office/drawing/2014/main" id="{ACAB0C88-640A-489B-B146-22915CBB7545}"/>
              </a:ext>
            </a:extLst>
          </p:cNvPr>
          <p:cNvPicPr>
            <a:picLocks noChangeAspect="1"/>
          </p:cNvPicPr>
          <p:nvPr/>
        </p:nvPicPr>
        <p:blipFill>
          <a:blip r:embed="rId3"/>
          <a:stretch>
            <a:fillRect/>
          </a:stretch>
        </p:blipFill>
        <p:spPr>
          <a:xfrm>
            <a:off x="640231" y="806185"/>
            <a:ext cx="6733982" cy="4154727"/>
          </a:xfrm>
          <a:prstGeom prst="rect">
            <a:avLst/>
          </a:prstGeom>
        </p:spPr>
      </p:pic>
      <p:sp>
        <p:nvSpPr>
          <p:cNvPr id="55" name="Google Shape;4193;p39">
            <a:extLst>
              <a:ext uri="{FF2B5EF4-FFF2-40B4-BE49-F238E27FC236}">
                <a16:creationId xmlns:a16="http://schemas.microsoft.com/office/drawing/2014/main" id="{72658AAF-54AB-4EF7-8B88-1C7E38E85D5A}"/>
              </a:ext>
            </a:extLst>
          </p:cNvPr>
          <p:cNvSpPr/>
          <p:nvPr/>
        </p:nvSpPr>
        <p:spPr>
          <a:xfrm>
            <a:off x="3404197" y="2628087"/>
            <a:ext cx="750021" cy="703884"/>
          </a:xfrm>
          <a:custGeom>
            <a:avLst/>
            <a:gdLst/>
            <a:ahLst/>
            <a:cxnLst/>
            <a:rect l="l" t="t" r="r" b="b"/>
            <a:pathLst>
              <a:path w="15290" h="16120" extrusionOk="0">
                <a:moveTo>
                  <a:pt x="7645" y="1"/>
                </a:moveTo>
                <a:lnTo>
                  <a:pt x="7303" y="25"/>
                </a:lnTo>
                <a:lnTo>
                  <a:pt x="7010" y="98"/>
                </a:lnTo>
                <a:lnTo>
                  <a:pt x="6766" y="172"/>
                </a:lnTo>
                <a:lnTo>
                  <a:pt x="6546" y="294"/>
                </a:lnTo>
                <a:lnTo>
                  <a:pt x="6351" y="391"/>
                </a:lnTo>
                <a:lnTo>
                  <a:pt x="6204" y="538"/>
                </a:lnTo>
                <a:lnTo>
                  <a:pt x="6058" y="660"/>
                </a:lnTo>
                <a:lnTo>
                  <a:pt x="5960" y="782"/>
                </a:lnTo>
                <a:lnTo>
                  <a:pt x="5569" y="856"/>
                </a:lnTo>
                <a:lnTo>
                  <a:pt x="5203" y="978"/>
                </a:lnTo>
                <a:lnTo>
                  <a:pt x="4885" y="1149"/>
                </a:lnTo>
                <a:lnTo>
                  <a:pt x="4617" y="1320"/>
                </a:lnTo>
                <a:lnTo>
                  <a:pt x="4372" y="1539"/>
                </a:lnTo>
                <a:lnTo>
                  <a:pt x="4177" y="1759"/>
                </a:lnTo>
                <a:lnTo>
                  <a:pt x="4030" y="2028"/>
                </a:lnTo>
                <a:lnTo>
                  <a:pt x="3908" y="2296"/>
                </a:lnTo>
                <a:lnTo>
                  <a:pt x="3811" y="2565"/>
                </a:lnTo>
                <a:lnTo>
                  <a:pt x="3737" y="2834"/>
                </a:lnTo>
                <a:lnTo>
                  <a:pt x="3689" y="3127"/>
                </a:lnTo>
                <a:lnTo>
                  <a:pt x="3640" y="3420"/>
                </a:lnTo>
                <a:lnTo>
                  <a:pt x="3640" y="3713"/>
                </a:lnTo>
                <a:lnTo>
                  <a:pt x="3640" y="3982"/>
                </a:lnTo>
                <a:lnTo>
                  <a:pt x="3689" y="4495"/>
                </a:lnTo>
                <a:lnTo>
                  <a:pt x="3689" y="4519"/>
                </a:lnTo>
                <a:lnTo>
                  <a:pt x="3566" y="4568"/>
                </a:lnTo>
                <a:lnTo>
                  <a:pt x="3469" y="4666"/>
                </a:lnTo>
                <a:lnTo>
                  <a:pt x="3395" y="4812"/>
                </a:lnTo>
                <a:lnTo>
                  <a:pt x="3322" y="4983"/>
                </a:lnTo>
                <a:lnTo>
                  <a:pt x="3273" y="5178"/>
                </a:lnTo>
                <a:lnTo>
                  <a:pt x="3249" y="5398"/>
                </a:lnTo>
                <a:lnTo>
                  <a:pt x="3224" y="5642"/>
                </a:lnTo>
                <a:lnTo>
                  <a:pt x="3249" y="5887"/>
                </a:lnTo>
                <a:lnTo>
                  <a:pt x="3298" y="6155"/>
                </a:lnTo>
                <a:lnTo>
                  <a:pt x="3347" y="6400"/>
                </a:lnTo>
                <a:lnTo>
                  <a:pt x="3444" y="6619"/>
                </a:lnTo>
                <a:lnTo>
                  <a:pt x="3542" y="6790"/>
                </a:lnTo>
                <a:lnTo>
                  <a:pt x="3640" y="6961"/>
                </a:lnTo>
                <a:lnTo>
                  <a:pt x="3762" y="7059"/>
                </a:lnTo>
                <a:lnTo>
                  <a:pt x="3884" y="7132"/>
                </a:lnTo>
                <a:lnTo>
                  <a:pt x="4030" y="7132"/>
                </a:lnTo>
                <a:lnTo>
                  <a:pt x="4104" y="7108"/>
                </a:lnTo>
                <a:lnTo>
                  <a:pt x="4275" y="7523"/>
                </a:lnTo>
                <a:lnTo>
                  <a:pt x="4494" y="7889"/>
                </a:lnTo>
                <a:lnTo>
                  <a:pt x="4714" y="8256"/>
                </a:lnTo>
                <a:lnTo>
                  <a:pt x="4983" y="8598"/>
                </a:lnTo>
                <a:lnTo>
                  <a:pt x="5252" y="8891"/>
                </a:lnTo>
                <a:lnTo>
                  <a:pt x="5545" y="9159"/>
                </a:lnTo>
                <a:lnTo>
                  <a:pt x="5862" y="9404"/>
                </a:lnTo>
                <a:lnTo>
                  <a:pt x="6180" y="9623"/>
                </a:lnTo>
                <a:lnTo>
                  <a:pt x="6180" y="10698"/>
                </a:lnTo>
                <a:lnTo>
                  <a:pt x="5667" y="10747"/>
                </a:lnTo>
                <a:lnTo>
                  <a:pt x="5081" y="10845"/>
                </a:lnTo>
                <a:lnTo>
                  <a:pt x="4519" y="10967"/>
                </a:lnTo>
                <a:lnTo>
                  <a:pt x="3957" y="11089"/>
                </a:lnTo>
                <a:lnTo>
                  <a:pt x="3420" y="11260"/>
                </a:lnTo>
                <a:lnTo>
                  <a:pt x="2931" y="11455"/>
                </a:lnTo>
                <a:lnTo>
                  <a:pt x="2467" y="11675"/>
                </a:lnTo>
                <a:lnTo>
                  <a:pt x="2028" y="11919"/>
                </a:lnTo>
                <a:lnTo>
                  <a:pt x="1637" y="12188"/>
                </a:lnTo>
                <a:lnTo>
                  <a:pt x="1271" y="12456"/>
                </a:lnTo>
                <a:lnTo>
                  <a:pt x="953" y="12774"/>
                </a:lnTo>
                <a:lnTo>
                  <a:pt x="684" y="13116"/>
                </a:lnTo>
                <a:lnTo>
                  <a:pt x="440" y="13458"/>
                </a:lnTo>
                <a:lnTo>
                  <a:pt x="269" y="13849"/>
                </a:lnTo>
                <a:lnTo>
                  <a:pt x="123" y="14239"/>
                </a:lnTo>
                <a:lnTo>
                  <a:pt x="49" y="14679"/>
                </a:lnTo>
                <a:lnTo>
                  <a:pt x="1" y="15119"/>
                </a:lnTo>
                <a:lnTo>
                  <a:pt x="49" y="15167"/>
                </a:lnTo>
                <a:lnTo>
                  <a:pt x="245" y="15265"/>
                </a:lnTo>
                <a:lnTo>
                  <a:pt x="416" y="15338"/>
                </a:lnTo>
                <a:lnTo>
                  <a:pt x="636" y="15436"/>
                </a:lnTo>
                <a:lnTo>
                  <a:pt x="904" y="15534"/>
                </a:lnTo>
                <a:lnTo>
                  <a:pt x="1271" y="15607"/>
                </a:lnTo>
                <a:lnTo>
                  <a:pt x="1710" y="15705"/>
                </a:lnTo>
                <a:lnTo>
                  <a:pt x="2223" y="15802"/>
                </a:lnTo>
                <a:lnTo>
                  <a:pt x="2834" y="15876"/>
                </a:lnTo>
                <a:lnTo>
                  <a:pt x="3566" y="15973"/>
                </a:lnTo>
                <a:lnTo>
                  <a:pt x="4397" y="16022"/>
                </a:lnTo>
                <a:lnTo>
                  <a:pt x="5325" y="16071"/>
                </a:lnTo>
                <a:lnTo>
                  <a:pt x="6399" y="16096"/>
                </a:lnTo>
                <a:lnTo>
                  <a:pt x="7621" y="16120"/>
                </a:lnTo>
                <a:lnTo>
                  <a:pt x="8817" y="16096"/>
                </a:lnTo>
                <a:lnTo>
                  <a:pt x="9892" y="16071"/>
                </a:lnTo>
                <a:lnTo>
                  <a:pt x="10844" y="16022"/>
                </a:lnTo>
                <a:lnTo>
                  <a:pt x="11675" y="15973"/>
                </a:lnTo>
                <a:lnTo>
                  <a:pt x="12408" y="15876"/>
                </a:lnTo>
                <a:lnTo>
                  <a:pt x="13018" y="15802"/>
                </a:lnTo>
                <a:lnTo>
                  <a:pt x="13555" y="15705"/>
                </a:lnTo>
                <a:lnTo>
                  <a:pt x="13995" y="15607"/>
                </a:lnTo>
                <a:lnTo>
                  <a:pt x="14361" y="15534"/>
                </a:lnTo>
                <a:lnTo>
                  <a:pt x="14654" y="15436"/>
                </a:lnTo>
                <a:lnTo>
                  <a:pt x="14874" y="15338"/>
                </a:lnTo>
                <a:lnTo>
                  <a:pt x="15045" y="15265"/>
                </a:lnTo>
                <a:lnTo>
                  <a:pt x="15216" y="15167"/>
                </a:lnTo>
                <a:lnTo>
                  <a:pt x="15289" y="15119"/>
                </a:lnTo>
                <a:lnTo>
                  <a:pt x="15241" y="14655"/>
                </a:lnTo>
                <a:lnTo>
                  <a:pt x="15167" y="14215"/>
                </a:lnTo>
                <a:lnTo>
                  <a:pt x="15045" y="13800"/>
                </a:lnTo>
                <a:lnTo>
                  <a:pt x="14874" y="13409"/>
                </a:lnTo>
                <a:lnTo>
                  <a:pt x="14630" y="13043"/>
                </a:lnTo>
                <a:lnTo>
                  <a:pt x="14361" y="12701"/>
                </a:lnTo>
                <a:lnTo>
                  <a:pt x="14044" y="12408"/>
                </a:lnTo>
                <a:lnTo>
                  <a:pt x="13678" y="12115"/>
                </a:lnTo>
                <a:lnTo>
                  <a:pt x="13287" y="11846"/>
                </a:lnTo>
                <a:lnTo>
                  <a:pt x="12847" y="11626"/>
                </a:lnTo>
                <a:lnTo>
                  <a:pt x="12359" y="11406"/>
                </a:lnTo>
                <a:lnTo>
                  <a:pt x="11846" y="11235"/>
                </a:lnTo>
                <a:lnTo>
                  <a:pt x="11284" y="11064"/>
                </a:lnTo>
                <a:lnTo>
                  <a:pt x="10698" y="10942"/>
                </a:lnTo>
                <a:lnTo>
                  <a:pt x="10063" y="10820"/>
                </a:lnTo>
                <a:lnTo>
                  <a:pt x="9428" y="10747"/>
                </a:lnTo>
                <a:lnTo>
                  <a:pt x="9110" y="10722"/>
                </a:lnTo>
                <a:lnTo>
                  <a:pt x="9110" y="9623"/>
                </a:lnTo>
                <a:lnTo>
                  <a:pt x="9428" y="9404"/>
                </a:lnTo>
                <a:lnTo>
                  <a:pt x="9745" y="9159"/>
                </a:lnTo>
                <a:lnTo>
                  <a:pt x="10039" y="8891"/>
                </a:lnTo>
                <a:lnTo>
                  <a:pt x="10332" y="8598"/>
                </a:lnTo>
                <a:lnTo>
                  <a:pt x="10576" y="8256"/>
                </a:lnTo>
                <a:lnTo>
                  <a:pt x="10796" y="7889"/>
                </a:lnTo>
                <a:lnTo>
                  <a:pt x="11015" y="7523"/>
                </a:lnTo>
                <a:lnTo>
                  <a:pt x="11186" y="7108"/>
                </a:lnTo>
                <a:lnTo>
                  <a:pt x="11260" y="7132"/>
                </a:lnTo>
                <a:lnTo>
                  <a:pt x="11406" y="7132"/>
                </a:lnTo>
                <a:lnTo>
                  <a:pt x="11528" y="7059"/>
                </a:lnTo>
                <a:lnTo>
                  <a:pt x="11650" y="6961"/>
                </a:lnTo>
                <a:lnTo>
                  <a:pt x="11748" y="6790"/>
                </a:lnTo>
                <a:lnTo>
                  <a:pt x="11846" y="6619"/>
                </a:lnTo>
                <a:lnTo>
                  <a:pt x="11944" y="6400"/>
                </a:lnTo>
                <a:lnTo>
                  <a:pt x="11992" y="6155"/>
                </a:lnTo>
                <a:lnTo>
                  <a:pt x="12041" y="5887"/>
                </a:lnTo>
                <a:lnTo>
                  <a:pt x="12066" y="5642"/>
                </a:lnTo>
                <a:lnTo>
                  <a:pt x="12041" y="5398"/>
                </a:lnTo>
                <a:lnTo>
                  <a:pt x="12017" y="5203"/>
                </a:lnTo>
                <a:lnTo>
                  <a:pt x="11968" y="5007"/>
                </a:lnTo>
                <a:lnTo>
                  <a:pt x="11919" y="4836"/>
                </a:lnTo>
                <a:lnTo>
                  <a:pt x="11846" y="4690"/>
                </a:lnTo>
                <a:lnTo>
                  <a:pt x="11748" y="4592"/>
                </a:lnTo>
                <a:lnTo>
                  <a:pt x="11626" y="4519"/>
                </a:lnTo>
                <a:lnTo>
                  <a:pt x="11699" y="4153"/>
                </a:lnTo>
                <a:lnTo>
                  <a:pt x="11724" y="3811"/>
                </a:lnTo>
                <a:lnTo>
                  <a:pt x="11724" y="3493"/>
                </a:lnTo>
                <a:lnTo>
                  <a:pt x="11724" y="3200"/>
                </a:lnTo>
                <a:lnTo>
                  <a:pt x="11699" y="2907"/>
                </a:lnTo>
                <a:lnTo>
                  <a:pt x="11650" y="2638"/>
                </a:lnTo>
                <a:lnTo>
                  <a:pt x="11577" y="2394"/>
                </a:lnTo>
                <a:lnTo>
                  <a:pt x="11504" y="2150"/>
                </a:lnTo>
                <a:lnTo>
                  <a:pt x="11406" y="1930"/>
                </a:lnTo>
                <a:lnTo>
                  <a:pt x="11309" y="1710"/>
                </a:lnTo>
                <a:lnTo>
                  <a:pt x="11186" y="1515"/>
                </a:lnTo>
                <a:lnTo>
                  <a:pt x="11040" y="1344"/>
                </a:lnTo>
                <a:lnTo>
                  <a:pt x="10893" y="1173"/>
                </a:lnTo>
                <a:lnTo>
                  <a:pt x="10747" y="1026"/>
                </a:lnTo>
                <a:lnTo>
                  <a:pt x="10429" y="758"/>
                </a:lnTo>
                <a:lnTo>
                  <a:pt x="10063" y="562"/>
                </a:lnTo>
                <a:lnTo>
                  <a:pt x="9697" y="367"/>
                </a:lnTo>
                <a:lnTo>
                  <a:pt x="9330" y="245"/>
                </a:lnTo>
                <a:lnTo>
                  <a:pt x="8964" y="147"/>
                </a:lnTo>
                <a:lnTo>
                  <a:pt x="8598" y="74"/>
                </a:lnTo>
                <a:lnTo>
                  <a:pt x="8256" y="25"/>
                </a:lnTo>
                <a:lnTo>
                  <a:pt x="7938"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2" name="Picture 21">
            <a:extLst>
              <a:ext uri="{FF2B5EF4-FFF2-40B4-BE49-F238E27FC236}">
                <a16:creationId xmlns:a16="http://schemas.microsoft.com/office/drawing/2014/main" id="{EAE2C764-982C-4218-A672-071B1C364BF3}"/>
              </a:ext>
            </a:extLst>
          </p:cNvPr>
          <p:cNvPicPr>
            <a:picLocks noChangeAspect="1"/>
          </p:cNvPicPr>
          <p:nvPr/>
        </p:nvPicPr>
        <p:blipFill rotWithShape="1">
          <a:blip r:embed="rId4">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
        <p:nvSpPr>
          <p:cNvPr id="4" name="TextBox 3">
            <a:extLst>
              <a:ext uri="{FF2B5EF4-FFF2-40B4-BE49-F238E27FC236}">
                <a16:creationId xmlns:a16="http://schemas.microsoft.com/office/drawing/2014/main" id="{2F0BEBD3-5B72-4D8A-B4ED-F75BFE8E90F0}"/>
              </a:ext>
            </a:extLst>
          </p:cNvPr>
          <p:cNvSpPr txBox="1"/>
          <p:nvPr/>
        </p:nvSpPr>
        <p:spPr>
          <a:xfrm>
            <a:off x="2953809" y="967118"/>
            <a:ext cx="284052" cy="307777"/>
          </a:xfrm>
          <a:prstGeom prst="rect">
            <a:avLst/>
          </a:prstGeom>
          <a:noFill/>
        </p:spPr>
        <p:txBody>
          <a:bodyPr wrap="none" rtlCol="0">
            <a:spAutoFit/>
          </a:bodyPr>
          <a:lstStyle/>
          <a:p>
            <a:r>
              <a:rPr lang="en-US" dirty="0"/>
              <a:t>5</a:t>
            </a:r>
          </a:p>
        </p:txBody>
      </p:sp>
      <p:sp>
        <p:nvSpPr>
          <p:cNvPr id="25" name="TextBox 24">
            <a:extLst>
              <a:ext uri="{FF2B5EF4-FFF2-40B4-BE49-F238E27FC236}">
                <a16:creationId xmlns:a16="http://schemas.microsoft.com/office/drawing/2014/main" id="{E0EBDF41-D281-47FF-ADEF-40C0CB7D3263}"/>
              </a:ext>
            </a:extLst>
          </p:cNvPr>
          <p:cNvSpPr txBox="1"/>
          <p:nvPr/>
        </p:nvSpPr>
        <p:spPr>
          <a:xfrm>
            <a:off x="5526442" y="3722044"/>
            <a:ext cx="284052" cy="307777"/>
          </a:xfrm>
          <a:prstGeom prst="rect">
            <a:avLst/>
          </a:prstGeom>
          <a:noFill/>
        </p:spPr>
        <p:txBody>
          <a:bodyPr wrap="none" rtlCol="0">
            <a:spAutoFit/>
          </a:bodyPr>
          <a:lstStyle/>
          <a:p>
            <a:r>
              <a:rPr lang="en-US" dirty="0"/>
              <a:t>2</a:t>
            </a:r>
          </a:p>
        </p:txBody>
      </p:sp>
      <p:sp>
        <p:nvSpPr>
          <p:cNvPr id="26" name="TextBox 25">
            <a:extLst>
              <a:ext uri="{FF2B5EF4-FFF2-40B4-BE49-F238E27FC236}">
                <a16:creationId xmlns:a16="http://schemas.microsoft.com/office/drawing/2014/main" id="{A67A23A9-20E7-48CE-B9D3-97981965FB65}"/>
              </a:ext>
            </a:extLst>
          </p:cNvPr>
          <p:cNvSpPr txBox="1"/>
          <p:nvPr/>
        </p:nvSpPr>
        <p:spPr>
          <a:xfrm>
            <a:off x="6169897" y="2216905"/>
            <a:ext cx="284052" cy="307777"/>
          </a:xfrm>
          <a:prstGeom prst="rect">
            <a:avLst/>
          </a:prstGeom>
          <a:noFill/>
        </p:spPr>
        <p:txBody>
          <a:bodyPr wrap="none" rtlCol="0">
            <a:spAutoFit/>
          </a:bodyPr>
          <a:lstStyle/>
          <a:p>
            <a:r>
              <a:rPr lang="en-US" dirty="0"/>
              <a:t>2</a:t>
            </a:r>
          </a:p>
        </p:txBody>
      </p:sp>
      <p:sp>
        <p:nvSpPr>
          <p:cNvPr id="28" name="TextBox 27">
            <a:extLst>
              <a:ext uri="{FF2B5EF4-FFF2-40B4-BE49-F238E27FC236}">
                <a16:creationId xmlns:a16="http://schemas.microsoft.com/office/drawing/2014/main" id="{C04F8434-0E01-4B34-9F12-5FC6AE5B55D5}"/>
              </a:ext>
            </a:extLst>
          </p:cNvPr>
          <p:cNvSpPr txBox="1"/>
          <p:nvPr/>
        </p:nvSpPr>
        <p:spPr>
          <a:xfrm>
            <a:off x="1550832" y="1467305"/>
            <a:ext cx="284052" cy="307777"/>
          </a:xfrm>
          <a:prstGeom prst="rect">
            <a:avLst/>
          </a:prstGeom>
          <a:noFill/>
        </p:spPr>
        <p:txBody>
          <a:bodyPr wrap="none" rtlCol="0">
            <a:spAutoFit/>
          </a:bodyPr>
          <a:lstStyle/>
          <a:p>
            <a:r>
              <a:rPr lang="en-US" dirty="0"/>
              <a:t>3</a:t>
            </a:r>
          </a:p>
        </p:txBody>
      </p:sp>
      <p:sp>
        <p:nvSpPr>
          <p:cNvPr id="29" name="TextBox 28">
            <a:extLst>
              <a:ext uri="{FF2B5EF4-FFF2-40B4-BE49-F238E27FC236}">
                <a16:creationId xmlns:a16="http://schemas.microsoft.com/office/drawing/2014/main" id="{AF44566F-684E-47FF-9B82-38D7D9C7E857}"/>
              </a:ext>
            </a:extLst>
          </p:cNvPr>
          <p:cNvSpPr txBox="1"/>
          <p:nvPr/>
        </p:nvSpPr>
        <p:spPr>
          <a:xfrm>
            <a:off x="1485734" y="2245855"/>
            <a:ext cx="284052" cy="307777"/>
          </a:xfrm>
          <a:prstGeom prst="rect">
            <a:avLst/>
          </a:prstGeom>
          <a:noFill/>
        </p:spPr>
        <p:txBody>
          <a:bodyPr wrap="none" rtlCol="0">
            <a:spAutoFit/>
          </a:bodyPr>
          <a:lstStyle/>
          <a:p>
            <a:r>
              <a:rPr lang="en-US" dirty="0"/>
              <a:t>5</a:t>
            </a:r>
          </a:p>
        </p:txBody>
      </p:sp>
      <p:sp>
        <p:nvSpPr>
          <p:cNvPr id="30" name="TextBox 29">
            <a:extLst>
              <a:ext uri="{FF2B5EF4-FFF2-40B4-BE49-F238E27FC236}">
                <a16:creationId xmlns:a16="http://schemas.microsoft.com/office/drawing/2014/main" id="{FCC6E42E-E4F3-4888-BD68-D4146B7DB11F}"/>
              </a:ext>
            </a:extLst>
          </p:cNvPr>
          <p:cNvSpPr txBox="1"/>
          <p:nvPr/>
        </p:nvSpPr>
        <p:spPr>
          <a:xfrm>
            <a:off x="1902120" y="3962586"/>
            <a:ext cx="383438" cy="307777"/>
          </a:xfrm>
          <a:prstGeom prst="rect">
            <a:avLst/>
          </a:prstGeom>
          <a:noFill/>
        </p:spPr>
        <p:txBody>
          <a:bodyPr wrap="none" rtlCol="0">
            <a:spAutoFit/>
          </a:bodyPr>
          <a:lstStyle/>
          <a:p>
            <a:r>
              <a:rPr lang="en-US" dirty="0"/>
              <a:t>10</a:t>
            </a:r>
          </a:p>
        </p:txBody>
      </p:sp>
      <p:sp>
        <p:nvSpPr>
          <p:cNvPr id="31" name="TextBox 30">
            <a:extLst>
              <a:ext uri="{FF2B5EF4-FFF2-40B4-BE49-F238E27FC236}">
                <a16:creationId xmlns:a16="http://schemas.microsoft.com/office/drawing/2014/main" id="{879DE408-67B3-4CFA-A638-BF0465B4672A}"/>
              </a:ext>
            </a:extLst>
          </p:cNvPr>
          <p:cNvSpPr txBox="1"/>
          <p:nvPr/>
        </p:nvSpPr>
        <p:spPr>
          <a:xfrm>
            <a:off x="6027871" y="3036255"/>
            <a:ext cx="284052" cy="307777"/>
          </a:xfrm>
          <a:prstGeom prst="rect">
            <a:avLst/>
          </a:prstGeom>
          <a:noFill/>
        </p:spPr>
        <p:txBody>
          <a:bodyPr wrap="none" rtlCol="0">
            <a:spAutoFit/>
          </a:bodyPr>
          <a:lstStyle/>
          <a:p>
            <a:r>
              <a:rPr lang="en-US" dirty="0"/>
              <a:t>6</a:t>
            </a:r>
          </a:p>
        </p:txBody>
      </p:sp>
      <p:sp>
        <p:nvSpPr>
          <p:cNvPr id="32" name="TextBox 31">
            <a:extLst>
              <a:ext uri="{FF2B5EF4-FFF2-40B4-BE49-F238E27FC236}">
                <a16:creationId xmlns:a16="http://schemas.microsoft.com/office/drawing/2014/main" id="{A82859F8-1DDE-4E96-8011-92CF74E07705}"/>
              </a:ext>
            </a:extLst>
          </p:cNvPr>
          <p:cNvSpPr txBox="1"/>
          <p:nvPr/>
        </p:nvSpPr>
        <p:spPr>
          <a:xfrm>
            <a:off x="5164011" y="1193148"/>
            <a:ext cx="284052" cy="307777"/>
          </a:xfrm>
          <a:prstGeom prst="rect">
            <a:avLst/>
          </a:prstGeom>
          <a:noFill/>
        </p:spPr>
        <p:txBody>
          <a:bodyPr wrap="none" rtlCol="0">
            <a:spAutoFit/>
          </a:bodyPr>
          <a:lstStyle/>
          <a:p>
            <a:r>
              <a:rPr lang="en-US" dirty="0"/>
              <a:t>9</a:t>
            </a:r>
          </a:p>
        </p:txBody>
      </p:sp>
    </p:spTree>
    <p:extLst>
      <p:ext uri="{BB962C8B-B14F-4D97-AF65-F5344CB8AC3E}">
        <p14:creationId xmlns:p14="http://schemas.microsoft.com/office/powerpoint/2010/main" val="33933296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96"/>
        <p:cNvGrpSpPr/>
        <p:nvPr/>
      </p:nvGrpSpPr>
      <p:grpSpPr>
        <a:xfrm>
          <a:off x="0" y="0"/>
          <a:ext cx="0" cy="0"/>
          <a:chOff x="0" y="0"/>
          <a:chExt cx="0" cy="0"/>
        </a:xfrm>
      </p:grpSpPr>
      <p:sp>
        <p:nvSpPr>
          <p:cNvPr id="3900" name="Google Shape;3900;p20"/>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7</a:t>
            </a:fld>
            <a:endParaRPr/>
          </a:p>
        </p:txBody>
      </p:sp>
      <p:sp>
        <p:nvSpPr>
          <p:cNvPr id="9" name="Google Shape;3905;p21">
            <a:extLst>
              <a:ext uri="{FF2B5EF4-FFF2-40B4-BE49-F238E27FC236}">
                <a16:creationId xmlns:a16="http://schemas.microsoft.com/office/drawing/2014/main" id="{4D050A8A-540F-466C-9F6E-E7879BC53C9B}"/>
              </a:ext>
            </a:extLst>
          </p:cNvPr>
          <p:cNvSpPr txBox="1">
            <a:spLocks/>
          </p:cNvSpPr>
          <p:nvPr/>
        </p:nvSpPr>
        <p:spPr>
          <a:xfrm>
            <a:off x="91531" y="0"/>
            <a:ext cx="7135380" cy="857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1pPr>
            <a:lvl2pPr marR="0" lvl="1"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2pPr>
            <a:lvl3pPr marR="0" lvl="2"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3pPr>
            <a:lvl4pPr marR="0" lvl="3"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4pPr>
            <a:lvl5pPr marR="0" lvl="4"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5pPr>
            <a:lvl6pPr marR="0" lvl="5"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6pPr>
            <a:lvl7pPr marR="0" lvl="6"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7pPr>
            <a:lvl8pPr marR="0" lvl="7"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8pPr>
            <a:lvl9pPr marR="0" lvl="8" algn="l" rtl="0">
              <a:lnSpc>
                <a:spcPct val="100000"/>
              </a:lnSpc>
              <a:spcBef>
                <a:spcPts val="0"/>
              </a:spcBef>
              <a:spcAft>
                <a:spcPts val="0"/>
              </a:spcAft>
              <a:buClr>
                <a:srgbClr val="0B87A1"/>
              </a:buClr>
              <a:buSzPts val="3600"/>
              <a:buFont typeface="Dosis Light"/>
              <a:buNone/>
              <a:defRPr sz="3600" b="0" i="0" u="none" strike="noStrike" cap="none">
                <a:solidFill>
                  <a:srgbClr val="0B87A1"/>
                </a:solidFill>
                <a:latin typeface="Dosis Light"/>
                <a:ea typeface="Dosis Light"/>
                <a:cs typeface="Dosis Light"/>
                <a:sym typeface="Dosis Light"/>
              </a:defRPr>
            </a:lvl9pPr>
          </a:lstStyle>
          <a:p>
            <a:r>
              <a:rPr lang="en-US" b="1" dirty="0">
                <a:latin typeface="Segoe UI Light" panose="020B0502040204020203" pitchFamily="34" charset="0"/>
                <a:cs typeface="Segoe UI Light" panose="020B0502040204020203" pitchFamily="34" charset="0"/>
              </a:rPr>
              <a:t>IRTI IN NUMBERS (1981-2019)</a:t>
            </a:r>
          </a:p>
        </p:txBody>
      </p:sp>
      <p:grpSp>
        <p:nvGrpSpPr>
          <p:cNvPr id="6" name="Google Shape;4161;p39">
            <a:extLst>
              <a:ext uri="{FF2B5EF4-FFF2-40B4-BE49-F238E27FC236}">
                <a16:creationId xmlns:a16="http://schemas.microsoft.com/office/drawing/2014/main" id="{035A21EB-55E5-4C8A-82F3-7E5103C7EAEC}"/>
              </a:ext>
            </a:extLst>
          </p:cNvPr>
          <p:cNvGrpSpPr/>
          <p:nvPr/>
        </p:nvGrpSpPr>
        <p:grpSpPr>
          <a:xfrm>
            <a:off x="2580453" y="2976342"/>
            <a:ext cx="602549" cy="627778"/>
            <a:chOff x="5297950" y="1632050"/>
            <a:chExt cx="426200" cy="431100"/>
          </a:xfrm>
        </p:grpSpPr>
        <p:sp>
          <p:nvSpPr>
            <p:cNvPr id="7" name="Google Shape;4162;p39">
              <a:extLst>
                <a:ext uri="{FF2B5EF4-FFF2-40B4-BE49-F238E27FC236}">
                  <a16:creationId xmlns:a16="http://schemas.microsoft.com/office/drawing/2014/main" id="{76AC278C-3A9A-4333-97C8-67F1D1AEB2F4}"/>
                </a:ext>
              </a:extLst>
            </p:cNvPr>
            <p:cNvSpPr/>
            <p:nvPr/>
          </p:nvSpPr>
          <p:spPr>
            <a:xfrm>
              <a:off x="5404800" y="1936125"/>
              <a:ext cx="212500" cy="127025"/>
            </a:xfrm>
            <a:custGeom>
              <a:avLst/>
              <a:gdLst/>
              <a:ahLst/>
              <a:cxnLst/>
              <a:rect l="l" t="t" r="r" b="b"/>
              <a:pathLst>
                <a:path w="8500" h="5081" extrusionOk="0">
                  <a:moveTo>
                    <a:pt x="3175" y="1"/>
                  </a:moveTo>
                  <a:lnTo>
                    <a:pt x="3175" y="2834"/>
                  </a:lnTo>
                  <a:lnTo>
                    <a:pt x="2614" y="2956"/>
                  </a:lnTo>
                  <a:lnTo>
                    <a:pt x="2076" y="3102"/>
                  </a:lnTo>
                  <a:lnTo>
                    <a:pt x="1588" y="3298"/>
                  </a:lnTo>
                  <a:lnTo>
                    <a:pt x="1148" y="3493"/>
                  </a:lnTo>
                  <a:lnTo>
                    <a:pt x="782" y="3713"/>
                  </a:lnTo>
                  <a:lnTo>
                    <a:pt x="611" y="3859"/>
                  </a:lnTo>
                  <a:lnTo>
                    <a:pt x="464" y="3982"/>
                  </a:lnTo>
                  <a:lnTo>
                    <a:pt x="318" y="4128"/>
                  </a:lnTo>
                  <a:lnTo>
                    <a:pt x="196" y="4275"/>
                  </a:lnTo>
                  <a:lnTo>
                    <a:pt x="74" y="4421"/>
                  </a:lnTo>
                  <a:lnTo>
                    <a:pt x="0" y="4592"/>
                  </a:lnTo>
                  <a:lnTo>
                    <a:pt x="171" y="4665"/>
                  </a:lnTo>
                  <a:lnTo>
                    <a:pt x="416" y="4739"/>
                  </a:lnTo>
                  <a:lnTo>
                    <a:pt x="782" y="4836"/>
                  </a:lnTo>
                  <a:lnTo>
                    <a:pt x="1344" y="4910"/>
                  </a:lnTo>
                  <a:lnTo>
                    <a:pt x="2101" y="5007"/>
                  </a:lnTo>
                  <a:lnTo>
                    <a:pt x="3053" y="5056"/>
                  </a:lnTo>
                  <a:lnTo>
                    <a:pt x="4250" y="5081"/>
                  </a:lnTo>
                  <a:lnTo>
                    <a:pt x="5447" y="5056"/>
                  </a:lnTo>
                  <a:lnTo>
                    <a:pt x="6399" y="5007"/>
                  </a:lnTo>
                  <a:lnTo>
                    <a:pt x="7156" y="4910"/>
                  </a:lnTo>
                  <a:lnTo>
                    <a:pt x="7718" y="4836"/>
                  </a:lnTo>
                  <a:lnTo>
                    <a:pt x="8084" y="4739"/>
                  </a:lnTo>
                  <a:lnTo>
                    <a:pt x="8329" y="4665"/>
                  </a:lnTo>
                  <a:lnTo>
                    <a:pt x="8500" y="4592"/>
                  </a:lnTo>
                  <a:lnTo>
                    <a:pt x="8426" y="4421"/>
                  </a:lnTo>
                  <a:lnTo>
                    <a:pt x="8304" y="4275"/>
                  </a:lnTo>
                  <a:lnTo>
                    <a:pt x="8182" y="4128"/>
                  </a:lnTo>
                  <a:lnTo>
                    <a:pt x="8036" y="3982"/>
                  </a:lnTo>
                  <a:lnTo>
                    <a:pt x="7889" y="3859"/>
                  </a:lnTo>
                  <a:lnTo>
                    <a:pt x="7718" y="3713"/>
                  </a:lnTo>
                  <a:lnTo>
                    <a:pt x="7352" y="3493"/>
                  </a:lnTo>
                  <a:lnTo>
                    <a:pt x="6912" y="3298"/>
                  </a:lnTo>
                  <a:lnTo>
                    <a:pt x="6424" y="3102"/>
                  </a:lnTo>
                  <a:lnTo>
                    <a:pt x="5886" y="2956"/>
                  </a:lnTo>
                  <a:lnTo>
                    <a:pt x="5325" y="2834"/>
                  </a:lnTo>
                  <a:lnTo>
                    <a:pt x="5325" y="1"/>
                  </a:lnTo>
                  <a:lnTo>
                    <a:pt x="5032" y="49"/>
                  </a:lnTo>
                  <a:lnTo>
                    <a:pt x="4763" y="98"/>
                  </a:lnTo>
                  <a:lnTo>
                    <a:pt x="4250" y="123"/>
                  </a:lnTo>
                  <a:lnTo>
                    <a:pt x="3737" y="98"/>
                  </a:lnTo>
                  <a:lnTo>
                    <a:pt x="3469" y="49"/>
                  </a:lnTo>
                  <a:lnTo>
                    <a:pt x="3175"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4163;p39">
              <a:extLst>
                <a:ext uri="{FF2B5EF4-FFF2-40B4-BE49-F238E27FC236}">
                  <a16:creationId xmlns:a16="http://schemas.microsoft.com/office/drawing/2014/main" id="{6A18F002-7FF4-4675-B233-8EF7F093D4C7}"/>
                </a:ext>
              </a:extLst>
            </p:cNvPr>
            <p:cNvSpPr/>
            <p:nvPr/>
          </p:nvSpPr>
          <p:spPr>
            <a:xfrm>
              <a:off x="5297950" y="1632050"/>
              <a:ext cx="426200" cy="294950"/>
            </a:xfrm>
            <a:custGeom>
              <a:avLst/>
              <a:gdLst/>
              <a:ahLst/>
              <a:cxnLst/>
              <a:rect l="l" t="t" r="r" b="b"/>
              <a:pathLst>
                <a:path w="17048" h="11798" extrusionOk="0">
                  <a:moveTo>
                    <a:pt x="8524" y="2956"/>
                  </a:moveTo>
                  <a:lnTo>
                    <a:pt x="8573" y="2981"/>
                  </a:lnTo>
                  <a:lnTo>
                    <a:pt x="8622" y="3054"/>
                  </a:lnTo>
                  <a:lnTo>
                    <a:pt x="9086" y="4128"/>
                  </a:lnTo>
                  <a:lnTo>
                    <a:pt x="9135" y="4202"/>
                  </a:lnTo>
                  <a:lnTo>
                    <a:pt x="9208" y="4275"/>
                  </a:lnTo>
                  <a:lnTo>
                    <a:pt x="9306" y="4324"/>
                  </a:lnTo>
                  <a:lnTo>
                    <a:pt x="9403" y="4348"/>
                  </a:lnTo>
                  <a:lnTo>
                    <a:pt x="10576" y="4470"/>
                  </a:lnTo>
                  <a:lnTo>
                    <a:pt x="10649" y="4495"/>
                  </a:lnTo>
                  <a:lnTo>
                    <a:pt x="10698" y="4519"/>
                  </a:lnTo>
                  <a:lnTo>
                    <a:pt x="10673" y="4592"/>
                  </a:lnTo>
                  <a:lnTo>
                    <a:pt x="10624" y="4641"/>
                  </a:lnTo>
                  <a:lnTo>
                    <a:pt x="9745" y="5423"/>
                  </a:lnTo>
                  <a:lnTo>
                    <a:pt x="9696" y="5496"/>
                  </a:lnTo>
                  <a:lnTo>
                    <a:pt x="9648" y="5594"/>
                  </a:lnTo>
                  <a:lnTo>
                    <a:pt x="9623" y="5691"/>
                  </a:lnTo>
                  <a:lnTo>
                    <a:pt x="9623" y="5789"/>
                  </a:lnTo>
                  <a:lnTo>
                    <a:pt x="9892" y="6961"/>
                  </a:lnTo>
                  <a:lnTo>
                    <a:pt x="9892" y="7035"/>
                  </a:lnTo>
                  <a:lnTo>
                    <a:pt x="9867" y="7084"/>
                  </a:lnTo>
                  <a:lnTo>
                    <a:pt x="9818" y="7084"/>
                  </a:lnTo>
                  <a:lnTo>
                    <a:pt x="9745" y="7059"/>
                  </a:lnTo>
                  <a:lnTo>
                    <a:pt x="8719" y="6473"/>
                  </a:lnTo>
                  <a:lnTo>
                    <a:pt x="8622" y="6424"/>
                  </a:lnTo>
                  <a:lnTo>
                    <a:pt x="8426" y="6424"/>
                  </a:lnTo>
                  <a:lnTo>
                    <a:pt x="8329" y="6473"/>
                  </a:lnTo>
                  <a:lnTo>
                    <a:pt x="7303" y="7059"/>
                  </a:lnTo>
                  <a:lnTo>
                    <a:pt x="7230" y="7084"/>
                  </a:lnTo>
                  <a:lnTo>
                    <a:pt x="7181" y="7084"/>
                  </a:lnTo>
                  <a:lnTo>
                    <a:pt x="7156" y="7035"/>
                  </a:lnTo>
                  <a:lnTo>
                    <a:pt x="7156" y="6961"/>
                  </a:lnTo>
                  <a:lnTo>
                    <a:pt x="7425" y="5789"/>
                  </a:lnTo>
                  <a:lnTo>
                    <a:pt x="7425" y="5691"/>
                  </a:lnTo>
                  <a:lnTo>
                    <a:pt x="7401" y="5594"/>
                  </a:lnTo>
                  <a:lnTo>
                    <a:pt x="7352" y="5496"/>
                  </a:lnTo>
                  <a:lnTo>
                    <a:pt x="7303" y="5423"/>
                  </a:lnTo>
                  <a:lnTo>
                    <a:pt x="6424" y="4641"/>
                  </a:lnTo>
                  <a:lnTo>
                    <a:pt x="6375" y="4592"/>
                  </a:lnTo>
                  <a:lnTo>
                    <a:pt x="6350" y="4519"/>
                  </a:lnTo>
                  <a:lnTo>
                    <a:pt x="6399" y="4495"/>
                  </a:lnTo>
                  <a:lnTo>
                    <a:pt x="6473" y="4470"/>
                  </a:lnTo>
                  <a:lnTo>
                    <a:pt x="7645" y="4348"/>
                  </a:lnTo>
                  <a:lnTo>
                    <a:pt x="7743" y="4324"/>
                  </a:lnTo>
                  <a:lnTo>
                    <a:pt x="7840" y="4275"/>
                  </a:lnTo>
                  <a:lnTo>
                    <a:pt x="7913" y="4202"/>
                  </a:lnTo>
                  <a:lnTo>
                    <a:pt x="7962" y="4128"/>
                  </a:lnTo>
                  <a:lnTo>
                    <a:pt x="8426" y="3054"/>
                  </a:lnTo>
                  <a:lnTo>
                    <a:pt x="8475" y="2981"/>
                  </a:lnTo>
                  <a:lnTo>
                    <a:pt x="8524" y="2956"/>
                  </a:lnTo>
                  <a:close/>
                  <a:moveTo>
                    <a:pt x="15973" y="2150"/>
                  </a:moveTo>
                  <a:lnTo>
                    <a:pt x="15973" y="2516"/>
                  </a:lnTo>
                  <a:lnTo>
                    <a:pt x="15924" y="2932"/>
                  </a:lnTo>
                  <a:lnTo>
                    <a:pt x="15875" y="3371"/>
                  </a:lnTo>
                  <a:lnTo>
                    <a:pt x="15802" y="3835"/>
                  </a:lnTo>
                  <a:lnTo>
                    <a:pt x="15704" y="4299"/>
                  </a:lnTo>
                  <a:lnTo>
                    <a:pt x="15558" y="4788"/>
                  </a:lnTo>
                  <a:lnTo>
                    <a:pt x="15411" y="5252"/>
                  </a:lnTo>
                  <a:lnTo>
                    <a:pt x="15216" y="5740"/>
                  </a:lnTo>
                  <a:lnTo>
                    <a:pt x="14996" y="6204"/>
                  </a:lnTo>
                  <a:lnTo>
                    <a:pt x="14752" y="6620"/>
                  </a:lnTo>
                  <a:lnTo>
                    <a:pt x="14459" y="7035"/>
                  </a:lnTo>
                  <a:lnTo>
                    <a:pt x="14141" y="7426"/>
                  </a:lnTo>
                  <a:lnTo>
                    <a:pt x="13799" y="7767"/>
                  </a:lnTo>
                  <a:lnTo>
                    <a:pt x="13604" y="7914"/>
                  </a:lnTo>
                  <a:lnTo>
                    <a:pt x="13409" y="8061"/>
                  </a:lnTo>
                  <a:lnTo>
                    <a:pt x="13213" y="8183"/>
                  </a:lnTo>
                  <a:lnTo>
                    <a:pt x="12993" y="8305"/>
                  </a:lnTo>
                  <a:lnTo>
                    <a:pt x="12774" y="8402"/>
                  </a:lnTo>
                  <a:lnTo>
                    <a:pt x="12529" y="8476"/>
                  </a:lnTo>
                  <a:lnTo>
                    <a:pt x="12529" y="8476"/>
                  </a:lnTo>
                  <a:lnTo>
                    <a:pt x="12823" y="7767"/>
                  </a:lnTo>
                  <a:lnTo>
                    <a:pt x="13042" y="7059"/>
                  </a:lnTo>
                  <a:lnTo>
                    <a:pt x="13262" y="6351"/>
                  </a:lnTo>
                  <a:lnTo>
                    <a:pt x="13433" y="5618"/>
                  </a:lnTo>
                  <a:lnTo>
                    <a:pt x="13555" y="4837"/>
                  </a:lnTo>
                  <a:lnTo>
                    <a:pt x="13677" y="4031"/>
                  </a:lnTo>
                  <a:lnTo>
                    <a:pt x="13751" y="3127"/>
                  </a:lnTo>
                  <a:lnTo>
                    <a:pt x="13799" y="2150"/>
                  </a:lnTo>
                  <a:close/>
                  <a:moveTo>
                    <a:pt x="3249" y="2150"/>
                  </a:moveTo>
                  <a:lnTo>
                    <a:pt x="3298" y="3127"/>
                  </a:lnTo>
                  <a:lnTo>
                    <a:pt x="3371" y="4031"/>
                  </a:lnTo>
                  <a:lnTo>
                    <a:pt x="3493" y="4837"/>
                  </a:lnTo>
                  <a:lnTo>
                    <a:pt x="3615" y="5618"/>
                  </a:lnTo>
                  <a:lnTo>
                    <a:pt x="3786" y="6351"/>
                  </a:lnTo>
                  <a:lnTo>
                    <a:pt x="4006" y="7059"/>
                  </a:lnTo>
                  <a:lnTo>
                    <a:pt x="4226" y="7767"/>
                  </a:lnTo>
                  <a:lnTo>
                    <a:pt x="4519" y="8476"/>
                  </a:lnTo>
                  <a:lnTo>
                    <a:pt x="4274" y="8402"/>
                  </a:lnTo>
                  <a:lnTo>
                    <a:pt x="4055" y="8305"/>
                  </a:lnTo>
                  <a:lnTo>
                    <a:pt x="3835" y="8183"/>
                  </a:lnTo>
                  <a:lnTo>
                    <a:pt x="3639" y="8061"/>
                  </a:lnTo>
                  <a:lnTo>
                    <a:pt x="3444" y="7914"/>
                  </a:lnTo>
                  <a:lnTo>
                    <a:pt x="3249" y="7767"/>
                  </a:lnTo>
                  <a:lnTo>
                    <a:pt x="2907" y="7426"/>
                  </a:lnTo>
                  <a:lnTo>
                    <a:pt x="2589" y="7035"/>
                  </a:lnTo>
                  <a:lnTo>
                    <a:pt x="2296" y="6620"/>
                  </a:lnTo>
                  <a:lnTo>
                    <a:pt x="2052" y="6204"/>
                  </a:lnTo>
                  <a:lnTo>
                    <a:pt x="1832" y="5740"/>
                  </a:lnTo>
                  <a:lnTo>
                    <a:pt x="1637" y="5252"/>
                  </a:lnTo>
                  <a:lnTo>
                    <a:pt x="1490" y="4788"/>
                  </a:lnTo>
                  <a:lnTo>
                    <a:pt x="1344" y="4299"/>
                  </a:lnTo>
                  <a:lnTo>
                    <a:pt x="1246" y="3835"/>
                  </a:lnTo>
                  <a:lnTo>
                    <a:pt x="1173" y="3371"/>
                  </a:lnTo>
                  <a:lnTo>
                    <a:pt x="1124" y="2932"/>
                  </a:lnTo>
                  <a:lnTo>
                    <a:pt x="1075" y="2516"/>
                  </a:lnTo>
                  <a:lnTo>
                    <a:pt x="1075" y="2150"/>
                  </a:lnTo>
                  <a:close/>
                  <a:moveTo>
                    <a:pt x="3737" y="1"/>
                  </a:moveTo>
                  <a:lnTo>
                    <a:pt x="3639" y="25"/>
                  </a:lnTo>
                  <a:lnTo>
                    <a:pt x="3542" y="50"/>
                  </a:lnTo>
                  <a:lnTo>
                    <a:pt x="3444" y="99"/>
                  </a:lnTo>
                  <a:lnTo>
                    <a:pt x="3371" y="147"/>
                  </a:lnTo>
                  <a:lnTo>
                    <a:pt x="3322" y="221"/>
                  </a:lnTo>
                  <a:lnTo>
                    <a:pt x="3249" y="294"/>
                  </a:lnTo>
                  <a:lnTo>
                    <a:pt x="3224" y="392"/>
                  </a:lnTo>
                  <a:lnTo>
                    <a:pt x="3200" y="489"/>
                  </a:lnTo>
                  <a:lnTo>
                    <a:pt x="3224" y="1076"/>
                  </a:lnTo>
                  <a:lnTo>
                    <a:pt x="1075" y="1076"/>
                  </a:lnTo>
                  <a:lnTo>
                    <a:pt x="855" y="1100"/>
                  </a:lnTo>
                  <a:lnTo>
                    <a:pt x="660" y="1149"/>
                  </a:lnTo>
                  <a:lnTo>
                    <a:pt x="489" y="1246"/>
                  </a:lnTo>
                  <a:lnTo>
                    <a:pt x="318" y="1393"/>
                  </a:lnTo>
                  <a:lnTo>
                    <a:pt x="196" y="1540"/>
                  </a:lnTo>
                  <a:lnTo>
                    <a:pt x="98" y="1735"/>
                  </a:lnTo>
                  <a:lnTo>
                    <a:pt x="25" y="1930"/>
                  </a:lnTo>
                  <a:lnTo>
                    <a:pt x="0" y="2150"/>
                  </a:lnTo>
                  <a:lnTo>
                    <a:pt x="25" y="2614"/>
                  </a:lnTo>
                  <a:lnTo>
                    <a:pt x="49" y="3078"/>
                  </a:lnTo>
                  <a:lnTo>
                    <a:pt x="98" y="3518"/>
                  </a:lnTo>
                  <a:lnTo>
                    <a:pt x="171" y="3957"/>
                  </a:lnTo>
                  <a:lnTo>
                    <a:pt x="269" y="4348"/>
                  </a:lnTo>
                  <a:lnTo>
                    <a:pt x="367" y="4739"/>
                  </a:lnTo>
                  <a:lnTo>
                    <a:pt x="489" y="5130"/>
                  </a:lnTo>
                  <a:lnTo>
                    <a:pt x="635" y="5496"/>
                  </a:lnTo>
                  <a:lnTo>
                    <a:pt x="782" y="5838"/>
                  </a:lnTo>
                  <a:lnTo>
                    <a:pt x="928" y="6156"/>
                  </a:lnTo>
                  <a:lnTo>
                    <a:pt x="1099" y="6473"/>
                  </a:lnTo>
                  <a:lnTo>
                    <a:pt x="1295" y="6766"/>
                  </a:lnTo>
                  <a:lnTo>
                    <a:pt x="1466" y="7059"/>
                  </a:lnTo>
                  <a:lnTo>
                    <a:pt x="1661" y="7328"/>
                  </a:lnTo>
                  <a:lnTo>
                    <a:pt x="2076" y="7816"/>
                  </a:lnTo>
                  <a:lnTo>
                    <a:pt x="2516" y="8256"/>
                  </a:lnTo>
                  <a:lnTo>
                    <a:pt x="2931" y="8622"/>
                  </a:lnTo>
                  <a:lnTo>
                    <a:pt x="3346" y="8940"/>
                  </a:lnTo>
                  <a:lnTo>
                    <a:pt x="3762" y="9184"/>
                  </a:lnTo>
                  <a:lnTo>
                    <a:pt x="4152" y="9379"/>
                  </a:lnTo>
                  <a:lnTo>
                    <a:pt x="4519" y="9526"/>
                  </a:lnTo>
                  <a:lnTo>
                    <a:pt x="4836" y="9624"/>
                  </a:lnTo>
                  <a:lnTo>
                    <a:pt x="5105" y="9672"/>
                  </a:lnTo>
                  <a:lnTo>
                    <a:pt x="5422" y="10136"/>
                  </a:lnTo>
                  <a:lnTo>
                    <a:pt x="5764" y="10576"/>
                  </a:lnTo>
                  <a:lnTo>
                    <a:pt x="5935" y="10747"/>
                  </a:lnTo>
                  <a:lnTo>
                    <a:pt x="6131" y="10918"/>
                  </a:lnTo>
                  <a:lnTo>
                    <a:pt x="6326" y="11089"/>
                  </a:lnTo>
                  <a:lnTo>
                    <a:pt x="6546" y="11236"/>
                  </a:lnTo>
                  <a:lnTo>
                    <a:pt x="6766" y="11358"/>
                  </a:lnTo>
                  <a:lnTo>
                    <a:pt x="6985" y="11480"/>
                  </a:lnTo>
                  <a:lnTo>
                    <a:pt x="7230" y="11577"/>
                  </a:lnTo>
                  <a:lnTo>
                    <a:pt x="7474" y="11651"/>
                  </a:lnTo>
                  <a:lnTo>
                    <a:pt x="7718" y="11724"/>
                  </a:lnTo>
                  <a:lnTo>
                    <a:pt x="7987" y="11773"/>
                  </a:lnTo>
                  <a:lnTo>
                    <a:pt x="8255" y="11797"/>
                  </a:lnTo>
                  <a:lnTo>
                    <a:pt x="8793" y="11797"/>
                  </a:lnTo>
                  <a:lnTo>
                    <a:pt x="9061" y="11773"/>
                  </a:lnTo>
                  <a:lnTo>
                    <a:pt x="9330" y="11724"/>
                  </a:lnTo>
                  <a:lnTo>
                    <a:pt x="9574" y="11651"/>
                  </a:lnTo>
                  <a:lnTo>
                    <a:pt x="9818" y="11577"/>
                  </a:lnTo>
                  <a:lnTo>
                    <a:pt x="10063" y="11480"/>
                  </a:lnTo>
                  <a:lnTo>
                    <a:pt x="10283" y="11358"/>
                  </a:lnTo>
                  <a:lnTo>
                    <a:pt x="10502" y="11236"/>
                  </a:lnTo>
                  <a:lnTo>
                    <a:pt x="10722" y="11089"/>
                  </a:lnTo>
                  <a:lnTo>
                    <a:pt x="10918" y="10918"/>
                  </a:lnTo>
                  <a:lnTo>
                    <a:pt x="11113" y="10747"/>
                  </a:lnTo>
                  <a:lnTo>
                    <a:pt x="11284" y="10576"/>
                  </a:lnTo>
                  <a:lnTo>
                    <a:pt x="11626" y="10136"/>
                  </a:lnTo>
                  <a:lnTo>
                    <a:pt x="11943" y="9672"/>
                  </a:lnTo>
                  <a:lnTo>
                    <a:pt x="12212" y="9624"/>
                  </a:lnTo>
                  <a:lnTo>
                    <a:pt x="12529" y="9550"/>
                  </a:lnTo>
                  <a:lnTo>
                    <a:pt x="12896" y="9404"/>
                  </a:lnTo>
                  <a:lnTo>
                    <a:pt x="13287" y="9208"/>
                  </a:lnTo>
                  <a:lnTo>
                    <a:pt x="13702" y="8964"/>
                  </a:lnTo>
                  <a:lnTo>
                    <a:pt x="14117" y="8647"/>
                  </a:lnTo>
                  <a:lnTo>
                    <a:pt x="14557" y="8280"/>
                  </a:lnTo>
                  <a:lnTo>
                    <a:pt x="14972" y="7865"/>
                  </a:lnTo>
                  <a:lnTo>
                    <a:pt x="15387" y="7377"/>
                  </a:lnTo>
                  <a:lnTo>
                    <a:pt x="15582" y="7108"/>
                  </a:lnTo>
                  <a:lnTo>
                    <a:pt x="15753" y="6815"/>
                  </a:lnTo>
                  <a:lnTo>
                    <a:pt x="15949" y="6522"/>
                  </a:lnTo>
                  <a:lnTo>
                    <a:pt x="16120" y="6204"/>
                  </a:lnTo>
                  <a:lnTo>
                    <a:pt x="16266" y="5887"/>
                  </a:lnTo>
                  <a:lnTo>
                    <a:pt x="16413" y="5521"/>
                  </a:lnTo>
                  <a:lnTo>
                    <a:pt x="16559" y="5179"/>
                  </a:lnTo>
                  <a:lnTo>
                    <a:pt x="16681" y="4788"/>
                  </a:lnTo>
                  <a:lnTo>
                    <a:pt x="16779" y="4397"/>
                  </a:lnTo>
                  <a:lnTo>
                    <a:pt x="16877" y="3982"/>
                  </a:lnTo>
                  <a:lnTo>
                    <a:pt x="16950" y="3542"/>
                  </a:lnTo>
                  <a:lnTo>
                    <a:pt x="16999" y="3103"/>
                  </a:lnTo>
                  <a:lnTo>
                    <a:pt x="17023" y="2614"/>
                  </a:lnTo>
                  <a:lnTo>
                    <a:pt x="17048" y="2150"/>
                  </a:lnTo>
                  <a:lnTo>
                    <a:pt x="17023" y="1930"/>
                  </a:lnTo>
                  <a:lnTo>
                    <a:pt x="16950" y="1735"/>
                  </a:lnTo>
                  <a:lnTo>
                    <a:pt x="16852" y="1540"/>
                  </a:lnTo>
                  <a:lnTo>
                    <a:pt x="16730" y="1393"/>
                  </a:lnTo>
                  <a:lnTo>
                    <a:pt x="16559" y="1246"/>
                  </a:lnTo>
                  <a:lnTo>
                    <a:pt x="16388" y="1149"/>
                  </a:lnTo>
                  <a:lnTo>
                    <a:pt x="16193" y="1100"/>
                  </a:lnTo>
                  <a:lnTo>
                    <a:pt x="15973" y="1076"/>
                  </a:lnTo>
                  <a:lnTo>
                    <a:pt x="13824" y="1076"/>
                  </a:lnTo>
                  <a:lnTo>
                    <a:pt x="13848" y="489"/>
                  </a:lnTo>
                  <a:lnTo>
                    <a:pt x="13824" y="392"/>
                  </a:lnTo>
                  <a:lnTo>
                    <a:pt x="13799" y="294"/>
                  </a:lnTo>
                  <a:lnTo>
                    <a:pt x="13726" y="221"/>
                  </a:lnTo>
                  <a:lnTo>
                    <a:pt x="13677" y="147"/>
                  </a:lnTo>
                  <a:lnTo>
                    <a:pt x="13604" y="99"/>
                  </a:lnTo>
                  <a:lnTo>
                    <a:pt x="13506" y="50"/>
                  </a:lnTo>
                  <a:lnTo>
                    <a:pt x="13409" y="25"/>
                  </a:lnTo>
                  <a:lnTo>
                    <a:pt x="13311"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 name="Google Shape;4218;p39">
            <a:extLst>
              <a:ext uri="{FF2B5EF4-FFF2-40B4-BE49-F238E27FC236}">
                <a16:creationId xmlns:a16="http://schemas.microsoft.com/office/drawing/2014/main" id="{00C3E0C0-DB8C-42F8-91C8-A8EFFEFF1D93}"/>
              </a:ext>
            </a:extLst>
          </p:cNvPr>
          <p:cNvGrpSpPr/>
          <p:nvPr/>
        </p:nvGrpSpPr>
        <p:grpSpPr>
          <a:xfrm>
            <a:off x="631694" y="880373"/>
            <a:ext cx="585301" cy="615290"/>
            <a:chOff x="3955900" y="2984500"/>
            <a:chExt cx="414000" cy="422525"/>
          </a:xfrm>
        </p:grpSpPr>
        <p:sp>
          <p:nvSpPr>
            <p:cNvPr id="12" name="Google Shape;4219;p39">
              <a:extLst>
                <a:ext uri="{FF2B5EF4-FFF2-40B4-BE49-F238E27FC236}">
                  <a16:creationId xmlns:a16="http://schemas.microsoft.com/office/drawing/2014/main" id="{36441D9B-ED49-4BDE-AA60-6B96543BC4E9}"/>
                </a:ext>
              </a:extLst>
            </p:cNvPr>
            <p:cNvSpPr/>
            <p:nvPr/>
          </p:nvSpPr>
          <p:spPr>
            <a:xfrm>
              <a:off x="3955900" y="2984500"/>
              <a:ext cx="315700" cy="315675"/>
            </a:xfrm>
            <a:custGeom>
              <a:avLst/>
              <a:gdLst/>
              <a:ahLst/>
              <a:cxnLst/>
              <a:rect l="l" t="t" r="r" b="b"/>
              <a:pathLst>
                <a:path w="12628" h="12627" extrusionOk="0">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4220;p39">
              <a:extLst>
                <a:ext uri="{FF2B5EF4-FFF2-40B4-BE49-F238E27FC236}">
                  <a16:creationId xmlns:a16="http://schemas.microsoft.com/office/drawing/2014/main" id="{2C1F6E52-C5FF-4790-AA61-148C4386C10E}"/>
                </a:ext>
              </a:extLst>
            </p:cNvPr>
            <p:cNvSpPr/>
            <p:nvPr/>
          </p:nvSpPr>
          <p:spPr>
            <a:xfrm>
              <a:off x="3992525" y="3021125"/>
              <a:ext cx="242425" cy="242425"/>
            </a:xfrm>
            <a:custGeom>
              <a:avLst/>
              <a:gdLst/>
              <a:ahLst/>
              <a:cxnLst/>
              <a:rect l="l" t="t" r="r" b="b"/>
              <a:pathLst>
                <a:path w="9697" h="9697" extrusionOk="0">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4221;p39">
              <a:extLst>
                <a:ext uri="{FF2B5EF4-FFF2-40B4-BE49-F238E27FC236}">
                  <a16:creationId xmlns:a16="http://schemas.microsoft.com/office/drawing/2014/main" id="{29C0C909-B203-4108-B367-DE05B3B4C8CE}"/>
                </a:ext>
              </a:extLst>
            </p:cNvPr>
            <p:cNvSpPr/>
            <p:nvPr/>
          </p:nvSpPr>
          <p:spPr>
            <a:xfrm>
              <a:off x="4215400" y="3253150"/>
              <a:ext cx="154500" cy="153875"/>
            </a:xfrm>
            <a:custGeom>
              <a:avLst/>
              <a:gdLst/>
              <a:ahLst/>
              <a:cxnLst/>
              <a:rect l="l" t="t" r="r" b="b"/>
              <a:pathLst>
                <a:path w="6180" h="6155" extrusionOk="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 name="Google Shape;4252;p39">
            <a:extLst>
              <a:ext uri="{FF2B5EF4-FFF2-40B4-BE49-F238E27FC236}">
                <a16:creationId xmlns:a16="http://schemas.microsoft.com/office/drawing/2014/main" id="{657956BC-1963-49BA-8320-F353B10C09AB}"/>
              </a:ext>
            </a:extLst>
          </p:cNvPr>
          <p:cNvGrpSpPr/>
          <p:nvPr/>
        </p:nvGrpSpPr>
        <p:grpSpPr>
          <a:xfrm>
            <a:off x="4622713" y="857400"/>
            <a:ext cx="670392" cy="652728"/>
            <a:chOff x="5300400" y="3670175"/>
            <a:chExt cx="421300" cy="399325"/>
          </a:xfrm>
        </p:grpSpPr>
        <p:sp>
          <p:nvSpPr>
            <p:cNvPr id="16" name="Google Shape;4253;p39">
              <a:extLst>
                <a:ext uri="{FF2B5EF4-FFF2-40B4-BE49-F238E27FC236}">
                  <a16:creationId xmlns:a16="http://schemas.microsoft.com/office/drawing/2014/main" id="{0675E538-35C9-43E1-B295-99B178F217E3}"/>
                </a:ext>
              </a:extLst>
            </p:cNvPr>
            <p:cNvSpPr/>
            <p:nvPr/>
          </p:nvSpPr>
          <p:spPr>
            <a:xfrm>
              <a:off x="5300400" y="3708025"/>
              <a:ext cx="421300" cy="267450"/>
            </a:xfrm>
            <a:custGeom>
              <a:avLst/>
              <a:gdLst/>
              <a:ahLst/>
              <a:cxnLst/>
              <a:rect l="l" t="t" r="r" b="b"/>
              <a:pathLst>
                <a:path w="16852" h="10698" extrusionOk="0">
                  <a:moveTo>
                    <a:pt x="16364" y="489"/>
                  </a:moveTo>
                  <a:lnTo>
                    <a:pt x="16364" y="10209"/>
                  </a:lnTo>
                  <a:lnTo>
                    <a:pt x="489" y="10209"/>
                  </a:lnTo>
                  <a:lnTo>
                    <a:pt x="489" y="489"/>
                  </a:lnTo>
                  <a:close/>
                  <a:moveTo>
                    <a:pt x="391" y="0"/>
                  </a:moveTo>
                  <a:lnTo>
                    <a:pt x="293" y="25"/>
                  </a:lnTo>
                  <a:lnTo>
                    <a:pt x="196" y="74"/>
                  </a:lnTo>
                  <a:lnTo>
                    <a:pt x="122" y="147"/>
                  </a:lnTo>
                  <a:lnTo>
                    <a:pt x="73" y="220"/>
                  </a:lnTo>
                  <a:lnTo>
                    <a:pt x="25" y="293"/>
                  </a:lnTo>
                  <a:lnTo>
                    <a:pt x="0" y="391"/>
                  </a:lnTo>
                  <a:lnTo>
                    <a:pt x="0" y="489"/>
                  </a:lnTo>
                  <a:lnTo>
                    <a:pt x="0" y="10209"/>
                  </a:lnTo>
                  <a:lnTo>
                    <a:pt x="0" y="10307"/>
                  </a:lnTo>
                  <a:lnTo>
                    <a:pt x="25" y="10405"/>
                  </a:lnTo>
                  <a:lnTo>
                    <a:pt x="73" y="10478"/>
                  </a:lnTo>
                  <a:lnTo>
                    <a:pt x="122" y="10551"/>
                  </a:lnTo>
                  <a:lnTo>
                    <a:pt x="196" y="10600"/>
                  </a:lnTo>
                  <a:lnTo>
                    <a:pt x="293" y="10649"/>
                  </a:lnTo>
                  <a:lnTo>
                    <a:pt x="391" y="10673"/>
                  </a:lnTo>
                  <a:lnTo>
                    <a:pt x="489" y="10698"/>
                  </a:lnTo>
                  <a:lnTo>
                    <a:pt x="16364" y="10698"/>
                  </a:lnTo>
                  <a:lnTo>
                    <a:pt x="16461" y="10673"/>
                  </a:lnTo>
                  <a:lnTo>
                    <a:pt x="16559" y="10649"/>
                  </a:lnTo>
                  <a:lnTo>
                    <a:pt x="16657" y="10600"/>
                  </a:lnTo>
                  <a:lnTo>
                    <a:pt x="16730" y="10551"/>
                  </a:lnTo>
                  <a:lnTo>
                    <a:pt x="16779" y="10478"/>
                  </a:lnTo>
                  <a:lnTo>
                    <a:pt x="16828" y="10405"/>
                  </a:lnTo>
                  <a:lnTo>
                    <a:pt x="16852" y="10307"/>
                  </a:lnTo>
                  <a:lnTo>
                    <a:pt x="16852" y="10209"/>
                  </a:lnTo>
                  <a:lnTo>
                    <a:pt x="16852" y="489"/>
                  </a:lnTo>
                  <a:lnTo>
                    <a:pt x="16852" y="391"/>
                  </a:lnTo>
                  <a:lnTo>
                    <a:pt x="16828" y="293"/>
                  </a:lnTo>
                  <a:lnTo>
                    <a:pt x="16779" y="220"/>
                  </a:lnTo>
                  <a:lnTo>
                    <a:pt x="16730" y="147"/>
                  </a:lnTo>
                  <a:lnTo>
                    <a:pt x="16657" y="74"/>
                  </a:lnTo>
                  <a:lnTo>
                    <a:pt x="16559" y="25"/>
                  </a:lnTo>
                  <a:lnTo>
                    <a:pt x="16461"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4254;p39">
              <a:extLst>
                <a:ext uri="{FF2B5EF4-FFF2-40B4-BE49-F238E27FC236}">
                  <a16:creationId xmlns:a16="http://schemas.microsoft.com/office/drawing/2014/main" id="{72C3B46C-206B-4F38-AE89-B605E80586AD}"/>
                </a:ext>
              </a:extLst>
            </p:cNvPr>
            <p:cNvSpPr/>
            <p:nvPr/>
          </p:nvSpPr>
          <p:spPr>
            <a:xfrm>
              <a:off x="5498825" y="3670175"/>
              <a:ext cx="24450" cy="25650"/>
            </a:xfrm>
            <a:custGeom>
              <a:avLst/>
              <a:gdLst/>
              <a:ahLst/>
              <a:cxnLst/>
              <a:rect l="l" t="t" r="r" b="b"/>
              <a:pathLst>
                <a:path w="978" h="1026" extrusionOk="0">
                  <a:moveTo>
                    <a:pt x="489" y="0"/>
                  </a:moveTo>
                  <a:lnTo>
                    <a:pt x="391" y="25"/>
                  </a:lnTo>
                  <a:lnTo>
                    <a:pt x="294" y="49"/>
                  </a:lnTo>
                  <a:lnTo>
                    <a:pt x="220" y="98"/>
                  </a:lnTo>
                  <a:lnTo>
                    <a:pt x="147" y="147"/>
                  </a:lnTo>
                  <a:lnTo>
                    <a:pt x="74" y="220"/>
                  </a:lnTo>
                  <a:lnTo>
                    <a:pt x="49" y="318"/>
                  </a:lnTo>
                  <a:lnTo>
                    <a:pt x="1" y="391"/>
                  </a:lnTo>
                  <a:lnTo>
                    <a:pt x="1" y="489"/>
                  </a:lnTo>
                  <a:lnTo>
                    <a:pt x="1" y="1026"/>
                  </a:lnTo>
                  <a:lnTo>
                    <a:pt x="978" y="1026"/>
                  </a:lnTo>
                  <a:lnTo>
                    <a:pt x="978" y="489"/>
                  </a:lnTo>
                  <a:lnTo>
                    <a:pt x="978" y="391"/>
                  </a:lnTo>
                  <a:lnTo>
                    <a:pt x="929" y="318"/>
                  </a:lnTo>
                  <a:lnTo>
                    <a:pt x="904" y="220"/>
                  </a:lnTo>
                  <a:lnTo>
                    <a:pt x="831" y="147"/>
                  </a:lnTo>
                  <a:lnTo>
                    <a:pt x="758" y="98"/>
                  </a:lnTo>
                  <a:lnTo>
                    <a:pt x="684" y="49"/>
                  </a:lnTo>
                  <a:lnTo>
                    <a:pt x="587" y="25"/>
                  </a:lnTo>
                  <a:lnTo>
                    <a:pt x="489"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4255;p39">
              <a:extLst>
                <a:ext uri="{FF2B5EF4-FFF2-40B4-BE49-F238E27FC236}">
                  <a16:creationId xmlns:a16="http://schemas.microsoft.com/office/drawing/2014/main" id="{649E8D89-AD7D-4137-ADDA-71DE3CFCBDE8}"/>
                </a:ext>
              </a:extLst>
            </p:cNvPr>
            <p:cNvSpPr/>
            <p:nvPr/>
          </p:nvSpPr>
          <p:spPr>
            <a:xfrm>
              <a:off x="5366325" y="3987675"/>
              <a:ext cx="61100" cy="81825"/>
            </a:xfrm>
            <a:custGeom>
              <a:avLst/>
              <a:gdLst/>
              <a:ahLst/>
              <a:cxnLst/>
              <a:rect l="l" t="t" r="r" b="b"/>
              <a:pathLst>
                <a:path w="2444" h="3273" extrusionOk="0">
                  <a:moveTo>
                    <a:pt x="1344" y="0"/>
                  </a:moveTo>
                  <a:lnTo>
                    <a:pt x="50" y="2565"/>
                  </a:lnTo>
                  <a:lnTo>
                    <a:pt x="25" y="2638"/>
                  </a:lnTo>
                  <a:lnTo>
                    <a:pt x="1" y="2736"/>
                  </a:lnTo>
                  <a:lnTo>
                    <a:pt x="1" y="2833"/>
                  </a:lnTo>
                  <a:lnTo>
                    <a:pt x="25" y="2931"/>
                  </a:lnTo>
                  <a:lnTo>
                    <a:pt x="74" y="3004"/>
                  </a:lnTo>
                  <a:lnTo>
                    <a:pt x="123" y="3102"/>
                  </a:lnTo>
                  <a:lnTo>
                    <a:pt x="196" y="3151"/>
                  </a:lnTo>
                  <a:lnTo>
                    <a:pt x="269" y="3224"/>
                  </a:lnTo>
                  <a:lnTo>
                    <a:pt x="392" y="3248"/>
                  </a:lnTo>
                  <a:lnTo>
                    <a:pt x="489" y="3273"/>
                  </a:lnTo>
                  <a:lnTo>
                    <a:pt x="636" y="3248"/>
                  </a:lnTo>
                  <a:lnTo>
                    <a:pt x="758" y="3200"/>
                  </a:lnTo>
                  <a:lnTo>
                    <a:pt x="856" y="3102"/>
                  </a:lnTo>
                  <a:lnTo>
                    <a:pt x="929" y="3004"/>
                  </a:lnTo>
                  <a:lnTo>
                    <a:pt x="2443"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4256;p39">
              <a:extLst>
                <a:ext uri="{FF2B5EF4-FFF2-40B4-BE49-F238E27FC236}">
                  <a16:creationId xmlns:a16="http://schemas.microsoft.com/office/drawing/2014/main" id="{8D5E56ED-6296-4315-B4CB-4392059DD02B}"/>
                </a:ext>
              </a:extLst>
            </p:cNvPr>
            <p:cNvSpPr/>
            <p:nvPr/>
          </p:nvSpPr>
          <p:spPr>
            <a:xfrm>
              <a:off x="5594700" y="3987675"/>
              <a:ext cx="61075" cy="81825"/>
            </a:xfrm>
            <a:custGeom>
              <a:avLst/>
              <a:gdLst/>
              <a:ahLst/>
              <a:cxnLst/>
              <a:rect l="l" t="t" r="r" b="b"/>
              <a:pathLst>
                <a:path w="2443" h="3273" extrusionOk="0">
                  <a:moveTo>
                    <a:pt x="0" y="0"/>
                  </a:moveTo>
                  <a:lnTo>
                    <a:pt x="1514" y="3004"/>
                  </a:lnTo>
                  <a:lnTo>
                    <a:pt x="1588" y="3102"/>
                  </a:lnTo>
                  <a:lnTo>
                    <a:pt x="1685" y="3200"/>
                  </a:lnTo>
                  <a:lnTo>
                    <a:pt x="1807" y="3248"/>
                  </a:lnTo>
                  <a:lnTo>
                    <a:pt x="1954" y="3273"/>
                  </a:lnTo>
                  <a:lnTo>
                    <a:pt x="2052" y="3248"/>
                  </a:lnTo>
                  <a:lnTo>
                    <a:pt x="2174" y="3224"/>
                  </a:lnTo>
                  <a:lnTo>
                    <a:pt x="2247" y="3151"/>
                  </a:lnTo>
                  <a:lnTo>
                    <a:pt x="2320" y="3102"/>
                  </a:lnTo>
                  <a:lnTo>
                    <a:pt x="2369" y="3004"/>
                  </a:lnTo>
                  <a:lnTo>
                    <a:pt x="2418" y="2931"/>
                  </a:lnTo>
                  <a:lnTo>
                    <a:pt x="2442" y="2833"/>
                  </a:lnTo>
                  <a:lnTo>
                    <a:pt x="2442" y="2736"/>
                  </a:lnTo>
                  <a:lnTo>
                    <a:pt x="2418" y="2638"/>
                  </a:lnTo>
                  <a:lnTo>
                    <a:pt x="2393" y="2565"/>
                  </a:lnTo>
                  <a:lnTo>
                    <a:pt x="1099"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4257;p39">
              <a:extLst>
                <a:ext uri="{FF2B5EF4-FFF2-40B4-BE49-F238E27FC236}">
                  <a16:creationId xmlns:a16="http://schemas.microsoft.com/office/drawing/2014/main" id="{FEFD422D-339E-4D25-B4EA-3115A41443C3}"/>
                </a:ext>
              </a:extLst>
            </p:cNvPr>
            <p:cNvSpPr/>
            <p:nvPr/>
          </p:nvSpPr>
          <p:spPr>
            <a:xfrm>
              <a:off x="5324825" y="3732450"/>
              <a:ext cx="372475" cy="218600"/>
            </a:xfrm>
            <a:custGeom>
              <a:avLst/>
              <a:gdLst/>
              <a:ahLst/>
              <a:cxnLst/>
              <a:rect l="l" t="t" r="r" b="b"/>
              <a:pathLst>
                <a:path w="14899" h="8744" extrusionOk="0">
                  <a:moveTo>
                    <a:pt x="12578" y="1319"/>
                  </a:moveTo>
                  <a:lnTo>
                    <a:pt x="12676" y="1344"/>
                  </a:lnTo>
                  <a:lnTo>
                    <a:pt x="12749" y="1392"/>
                  </a:lnTo>
                  <a:lnTo>
                    <a:pt x="12822" y="1441"/>
                  </a:lnTo>
                  <a:lnTo>
                    <a:pt x="12895" y="1515"/>
                  </a:lnTo>
                  <a:lnTo>
                    <a:pt x="12920" y="1612"/>
                  </a:lnTo>
                  <a:lnTo>
                    <a:pt x="12969" y="1710"/>
                  </a:lnTo>
                  <a:lnTo>
                    <a:pt x="12969" y="1808"/>
                  </a:lnTo>
                  <a:lnTo>
                    <a:pt x="12969" y="4079"/>
                  </a:lnTo>
                  <a:lnTo>
                    <a:pt x="12969" y="4177"/>
                  </a:lnTo>
                  <a:lnTo>
                    <a:pt x="12920" y="4274"/>
                  </a:lnTo>
                  <a:lnTo>
                    <a:pt x="12895" y="4348"/>
                  </a:lnTo>
                  <a:lnTo>
                    <a:pt x="12822" y="4421"/>
                  </a:lnTo>
                  <a:lnTo>
                    <a:pt x="12749" y="4470"/>
                  </a:lnTo>
                  <a:lnTo>
                    <a:pt x="12676" y="4519"/>
                  </a:lnTo>
                  <a:lnTo>
                    <a:pt x="12578" y="4543"/>
                  </a:lnTo>
                  <a:lnTo>
                    <a:pt x="12480" y="4567"/>
                  </a:lnTo>
                  <a:lnTo>
                    <a:pt x="12383" y="4543"/>
                  </a:lnTo>
                  <a:lnTo>
                    <a:pt x="12285" y="4519"/>
                  </a:lnTo>
                  <a:lnTo>
                    <a:pt x="12212" y="4470"/>
                  </a:lnTo>
                  <a:lnTo>
                    <a:pt x="12138" y="4421"/>
                  </a:lnTo>
                  <a:lnTo>
                    <a:pt x="12065" y="4348"/>
                  </a:lnTo>
                  <a:lnTo>
                    <a:pt x="12041" y="4274"/>
                  </a:lnTo>
                  <a:lnTo>
                    <a:pt x="11992" y="4177"/>
                  </a:lnTo>
                  <a:lnTo>
                    <a:pt x="11992" y="4079"/>
                  </a:lnTo>
                  <a:lnTo>
                    <a:pt x="11992" y="3004"/>
                  </a:lnTo>
                  <a:lnTo>
                    <a:pt x="7986" y="7010"/>
                  </a:lnTo>
                  <a:lnTo>
                    <a:pt x="7913" y="7059"/>
                  </a:lnTo>
                  <a:lnTo>
                    <a:pt x="7815" y="7107"/>
                  </a:lnTo>
                  <a:lnTo>
                    <a:pt x="7742" y="7132"/>
                  </a:lnTo>
                  <a:lnTo>
                    <a:pt x="7644" y="7156"/>
                  </a:lnTo>
                  <a:lnTo>
                    <a:pt x="7547" y="7132"/>
                  </a:lnTo>
                  <a:lnTo>
                    <a:pt x="7449" y="7107"/>
                  </a:lnTo>
                  <a:lnTo>
                    <a:pt x="7376" y="7059"/>
                  </a:lnTo>
                  <a:lnTo>
                    <a:pt x="7303" y="7010"/>
                  </a:lnTo>
                  <a:lnTo>
                    <a:pt x="5349" y="5056"/>
                  </a:lnTo>
                  <a:lnTo>
                    <a:pt x="2760" y="7620"/>
                  </a:lnTo>
                  <a:lnTo>
                    <a:pt x="2687" y="7694"/>
                  </a:lnTo>
                  <a:lnTo>
                    <a:pt x="2613" y="7742"/>
                  </a:lnTo>
                  <a:lnTo>
                    <a:pt x="2516" y="7767"/>
                  </a:lnTo>
                  <a:lnTo>
                    <a:pt x="2320" y="7767"/>
                  </a:lnTo>
                  <a:lnTo>
                    <a:pt x="2247" y="7742"/>
                  </a:lnTo>
                  <a:lnTo>
                    <a:pt x="2149" y="7694"/>
                  </a:lnTo>
                  <a:lnTo>
                    <a:pt x="2076" y="7620"/>
                  </a:lnTo>
                  <a:lnTo>
                    <a:pt x="2003" y="7547"/>
                  </a:lnTo>
                  <a:lnTo>
                    <a:pt x="1978" y="7474"/>
                  </a:lnTo>
                  <a:lnTo>
                    <a:pt x="1929" y="7376"/>
                  </a:lnTo>
                  <a:lnTo>
                    <a:pt x="1929" y="7278"/>
                  </a:lnTo>
                  <a:lnTo>
                    <a:pt x="1929" y="7205"/>
                  </a:lnTo>
                  <a:lnTo>
                    <a:pt x="1978" y="7107"/>
                  </a:lnTo>
                  <a:lnTo>
                    <a:pt x="2003" y="7010"/>
                  </a:lnTo>
                  <a:lnTo>
                    <a:pt x="2076" y="6936"/>
                  </a:lnTo>
                  <a:lnTo>
                    <a:pt x="5007" y="4006"/>
                  </a:lnTo>
                  <a:lnTo>
                    <a:pt x="5080" y="3957"/>
                  </a:lnTo>
                  <a:lnTo>
                    <a:pt x="5153" y="3908"/>
                  </a:lnTo>
                  <a:lnTo>
                    <a:pt x="5251" y="3884"/>
                  </a:lnTo>
                  <a:lnTo>
                    <a:pt x="5446" y="3884"/>
                  </a:lnTo>
                  <a:lnTo>
                    <a:pt x="5520" y="3908"/>
                  </a:lnTo>
                  <a:lnTo>
                    <a:pt x="5617" y="3957"/>
                  </a:lnTo>
                  <a:lnTo>
                    <a:pt x="5691" y="4006"/>
                  </a:lnTo>
                  <a:lnTo>
                    <a:pt x="7644" y="5960"/>
                  </a:lnTo>
                  <a:lnTo>
                    <a:pt x="11332" y="2296"/>
                  </a:lnTo>
                  <a:lnTo>
                    <a:pt x="10209" y="2296"/>
                  </a:lnTo>
                  <a:lnTo>
                    <a:pt x="10111" y="2272"/>
                  </a:lnTo>
                  <a:lnTo>
                    <a:pt x="10013" y="2247"/>
                  </a:lnTo>
                  <a:lnTo>
                    <a:pt x="9916" y="2198"/>
                  </a:lnTo>
                  <a:lnTo>
                    <a:pt x="9843" y="2150"/>
                  </a:lnTo>
                  <a:lnTo>
                    <a:pt x="9794" y="2076"/>
                  </a:lnTo>
                  <a:lnTo>
                    <a:pt x="9745" y="1979"/>
                  </a:lnTo>
                  <a:lnTo>
                    <a:pt x="9720" y="1905"/>
                  </a:lnTo>
                  <a:lnTo>
                    <a:pt x="9720" y="1808"/>
                  </a:lnTo>
                  <a:lnTo>
                    <a:pt x="9720" y="1710"/>
                  </a:lnTo>
                  <a:lnTo>
                    <a:pt x="9745" y="1612"/>
                  </a:lnTo>
                  <a:lnTo>
                    <a:pt x="9794" y="1515"/>
                  </a:lnTo>
                  <a:lnTo>
                    <a:pt x="9843" y="1441"/>
                  </a:lnTo>
                  <a:lnTo>
                    <a:pt x="9916" y="1392"/>
                  </a:lnTo>
                  <a:lnTo>
                    <a:pt x="10013" y="1344"/>
                  </a:lnTo>
                  <a:lnTo>
                    <a:pt x="10111" y="1319"/>
                  </a:lnTo>
                  <a:close/>
                  <a:moveTo>
                    <a:pt x="0" y="0"/>
                  </a:moveTo>
                  <a:lnTo>
                    <a:pt x="0" y="8744"/>
                  </a:lnTo>
                  <a:lnTo>
                    <a:pt x="14898" y="8744"/>
                  </a:lnTo>
                  <a:lnTo>
                    <a:pt x="14898"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 name="Google Shape;4249;p39">
            <a:extLst>
              <a:ext uri="{FF2B5EF4-FFF2-40B4-BE49-F238E27FC236}">
                <a16:creationId xmlns:a16="http://schemas.microsoft.com/office/drawing/2014/main" id="{EE248D57-F2CF-4D97-9978-C296FB5E2093}"/>
              </a:ext>
            </a:extLst>
          </p:cNvPr>
          <p:cNvGrpSpPr/>
          <p:nvPr/>
        </p:nvGrpSpPr>
        <p:grpSpPr>
          <a:xfrm>
            <a:off x="604090" y="3078418"/>
            <a:ext cx="640509" cy="483720"/>
            <a:chOff x="4610450" y="3703750"/>
            <a:chExt cx="453050" cy="332175"/>
          </a:xfrm>
        </p:grpSpPr>
        <p:sp>
          <p:nvSpPr>
            <p:cNvPr id="22" name="Google Shape;4250;p39">
              <a:extLst>
                <a:ext uri="{FF2B5EF4-FFF2-40B4-BE49-F238E27FC236}">
                  <a16:creationId xmlns:a16="http://schemas.microsoft.com/office/drawing/2014/main" id="{65288FB7-3BE7-415A-8C49-2890FB9A21CD}"/>
                </a:ext>
              </a:extLst>
            </p:cNvPr>
            <p:cNvSpPr/>
            <p:nvPr/>
          </p:nvSpPr>
          <p:spPr>
            <a:xfrm>
              <a:off x="4610450" y="3703750"/>
              <a:ext cx="453050" cy="332175"/>
            </a:xfrm>
            <a:custGeom>
              <a:avLst/>
              <a:gdLst/>
              <a:ahLst/>
              <a:cxnLst/>
              <a:rect l="l" t="t" r="r" b="b"/>
              <a:pathLst>
                <a:path w="18122" h="13287" extrusionOk="0">
                  <a:moveTo>
                    <a:pt x="366" y="0"/>
                  </a:moveTo>
                  <a:lnTo>
                    <a:pt x="293" y="49"/>
                  </a:lnTo>
                  <a:lnTo>
                    <a:pt x="195" y="74"/>
                  </a:lnTo>
                  <a:lnTo>
                    <a:pt x="122" y="147"/>
                  </a:lnTo>
                  <a:lnTo>
                    <a:pt x="73" y="220"/>
                  </a:lnTo>
                  <a:lnTo>
                    <a:pt x="25" y="293"/>
                  </a:lnTo>
                  <a:lnTo>
                    <a:pt x="0" y="391"/>
                  </a:lnTo>
                  <a:lnTo>
                    <a:pt x="0" y="489"/>
                  </a:lnTo>
                  <a:lnTo>
                    <a:pt x="0" y="12798"/>
                  </a:lnTo>
                  <a:lnTo>
                    <a:pt x="0" y="12896"/>
                  </a:lnTo>
                  <a:lnTo>
                    <a:pt x="25" y="12993"/>
                  </a:lnTo>
                  <a:lnTo>
                    <a:pt x="73" y="13067"/>
                  </a:lnTo>
                  <a:lnTo>
                    <a:pt x="122" y="13140"/>
                  </a:lnTo>
                  <a:lnTo>
                    <a:pt x="195" y="13213"/>
                  </a:lnTo>
                  <a:lnTo>
                    <a:pt x="293" y="13238"/>
                  </a:lnTo>
                  <a:lnTo>
                    <a:pt x="366" y="13287"/>
                  </a:lnTo>
                  <a:lnTo>
                    <a:pt x="17756" y="13287"/>
                  </a:lnTo>
                  <a:lnTo>
                    <a:pt x="17829" y="13238"/>
                  </a:lnTo>
                  <a:lnTo>
                    <a:pt x="17927" y="13213"/>
                  </a:lnTo>
                  <a:lnTo>
                    <a:pt x="18000" y="13140"/>
                  </a:lnTo>
                  <a:lnTo>
                    <a:pt x="18049" y="13067"/>
                  </a:lnTo>
                  <a:lnTo>
                    <a:pt x="18098" y="12993"/>
                  </a:lnTo>
                  <a:lnTo>
                    <a:pt x="18122" y="12896"/>
                  </a:lnTo>
                  <a:lnTo>
                    <a:pt x="18122" y="12798"/>
                  </a:lnTo>
                  <a:lnTo>
                    <a:pt x="18122" y="12700"/>
                  </a:lnTo>
                  <a:lnTo>
                    <a:pt x="18098" y="12603"/>
                  </a:lnTo>
                  <a:lnTo>
                    <a:pt x="18049" y="12529"/>
                  </a:lnTo>
                  <a:lnTo>
                    <a:pt x="18000" y="12456"/>
                  </a:lnTo>
                  <a:lnTo>
                    <a:pt x="17927" y="12383"/>
                  </a:lnTo>
                  <a:lnTo>
                    <a:pt x="17829" y="12358"/>
                  </a:lnTo>
                  <a:lnTo>
                    <a:pt x="17756" y="12310"/>
                  </a:lnTo>
                  <a:lnTo>
                    <a:pt x="977" y="12310"/>
                  </a:lnTo>
                  <a:lnTo>
                    <a:pt x="977" y="489"/>
                  </a:lnTo>
                  <a:lnTo>
                    <a:pt x="953" y="391"/>
                  </a:lnTo>
                  <a:lnTo>
                    <a:pt x="928" y="293"/>
                  </a:lnTo>
                  <a:lnTo>
                    <a:pt x="879" y="220"/>
                  </a:lnTo>
                  <a:lnTo>
                    <a:pt x="830" y="147"/>
                  </a:lnTo>
                  <a:lnTo>
                    <a:pt x="757" y="74"/>
                  </a:lnTo>
                  <a:lnTo>
                    <a:pt x="660" y="49"/>
                  </a:lnTo>
                  <a:lnTo>
                    <a:pt x="586"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4251;p39">
              <a:extLst>
                <a:ext uri="{FF2B5EF4-FFF2-40B4-BE49-F238E27FC236}">
                  <a16:creationId xmlns:a16="http://schemas.microsoft.com/office/drawing/2014/main" id="{38186F40-38D5-4282-8EDF-039FA59F9739}"/>
                </a:ext>
              </a:extLst>
            </p:cNvPr>
            <p:cNvSpPr/>
            <p:nvPr/>
          </p:nvSpPr>
          <p:spPr>
            <a:xfrm>
              <a:off x="4642200" y="3730000"/>
              <a:ext cx="389550" cy="249150"/>
            </a:xfrm>
            <a:custGeom>
              <a:avLst/>
              <a:gdLst/>
              <a:ahLst/>
              <a:cxnLst/>
              <a:rect l="l" t="t" r="r" b="b"/>
              <a:pathLst>
                <a:path w="15582" h="9966" extrusionOk="0">
                  <a:moveTo>
                    <a:pt x="14752" y="1"/>
                  </a:moveTo>
                  <a:lnTo>
                    <a:pt x="14629" y="49"/>
                  </a:lnTo>
                  <a:lnTo>
                    <a:pt x="14507" y="98"/>
                  </a:lnTo>
                  <a:lnTo>
                    <a:pt x="14410" y="196"/>
                  </a:lnTo>
                  <a:lnTo>
                    <a:pt x="14336" y="294"/>
                  </a:lnTo>
                  <a:lnTo>
                    <a:pt x="14263" y="416"/>
                  </a:lnTo>
                  <a:lnTo>
                    <a:pt x="14239" y="538"/>
                  </a:lnTo>
                  <a:lnTo>
                    <a:pt x="14214" y="684"/>
                  </a:lnTo>
                  <a:lnTo>
                    <a:pt x="14239" y="831"/>
                  </a:lnTo>
                  <a:lnTo>
                    <a:pt x="14288" y="1002"/>
                  </a:lnTo>
                  <a:lnTo>
                    <a:pt x="11308" y="4372"/>
                  </a:lnTo>
                  <a:lnTo>
                    <a:pt x="11161" y="4323"/>
                  </a:lnTo>
                  <a:lnTo>
                    <a:pt x="11015" y="4299"/>
                  </a:lnTo>
                  <a:lnTo>
                    <a:pt x="10844" y="4323"/>
                  </a:lnTo>
                  <a:lnTo>
                    <a:pt x="10087" y="3005"/>
                  </a:lnTo>
                  <a:lnTo>
                    <a:pt x="10160" y="2907"/>
                  </a:lnTo>
                  <a:lnTo>
                    <a:pt x="10209" y="2809"/>
                  </a:lnTo>
                  <a:lnTo>
                    <a:pt x="10233" y="2687"/>
                  </a:lnTo>
                  <a:lnTo>
                    <a:pt x="10233" y="2565"/>
                  </a:lnTo>
                  <a:lnTo>
                    <a:pt x="10233" y="2418"/>
                  </a:lnTo>
                  <a:lnTo>
                    <a:pt x="10184" y="2296"/>
                  </a:lnTo>
                  <a:lnTo>
                    <a:pt x="10136" y="2174"/>
                  </a:lnTo>
                  <a:lnTo>
                    <a:pt x="10038" y="2077"/>
                  </a:lnTo>
                  <a:lnTo>
                    <a:pt x="9940" y="2003"/>
                  </a:lnTo>
                  <a:lnTo>
                    <a:pt x="9818" y="1930"/>
                  </a:lnTo>
                  <a:lnTo>
                    <a:pt x="9696" y="1906"/>
                  </a:lnTo>
                  <a:lnTo>
                    <a:pt x="9549" y="1881"/>
                  </a:lnTo>
                  <a:lnTo>
                    <a:pt x="9427" y="1906"/>
                  </a:lnTo>
                  <a:lnTo>
                    <a:pt x="9281" y="1930"/>
                  </a:lnTo>
                  <a:lnTo>
                    <a:pt x="9183" y="2003"/>
                  </a:lnTo>
                  <a:lnTo>
                    <a:pt x="9085" y="2077"/>
                  </a:lnTo>
                  <a:lnTo>
                    <a:pt x="8988" y="2174"/>
                  </a:lnTo>
                  <a:lnTo>
                    <a:pt x="8939" y="2296"/>
                  </a:lnTo>
                  <a:lnTo>
                    <a:pt x="8890" y="2418"/>
                  </a:lnTo>
                  <a:lnTo>
                    <a:pt x="8866" y="2565"/>
                  </a:lnTo>
                  <a:lnTo>
                    <a:pt x="8890" y="2663"/>
                  </a:lnTo>
                  <a:lnTo>
                    <a:pt x="8914" y="2785"/>
                  </a:lnTo>
                  <a:lnTo>
                    <a:pt x="8939" y="2883"/>
                  </a:lnTo>
                  <a:lnTo>
                    <a:pt x="8988" y="2956"/>
                  </a:lnTo>
                  <a:lnTo>
                    <a:pt x="6521" y="6668"/>
                  </a:lnTo>
                  <a:lnTo>
                    <a:pt x="6399" y="6644"/>
                  </a:lnTo>
                  <a:lnTo>
                    <a:pt x="6130" y="6644"/>
                  </a:lnTo>
                  <a:lnTo>
                    <a:pt x="5959" y="6717"/>
                  </a:lnTo>
                  <a:lnTo>
                    <a:pt x="4714" y="5398"/>
                  </a:lnTo>
                  <a:lnTo>
                    <a:pt x="4763" y="5252"/>
                  </a:lnTo>
                  <a:lnTo>
                    <a:pt x="4763" y="5105"/>
                  </a:lnTo>
                  <a:lnTo>
                    <a:pt x="4763" y="4958"/>
                  </a:lnTo>
                  <a:lnTo>
                    <a:pt x="4714" y="4836"/>
                  </a:lnTo>
                  <a:lnTo>
                    <a:pt x="4665" y="4714"/>
                  </a:lnTo>
                  <a:lnTo>
                    <a:pt x="4567" y="4617"/>
                  </a:lnTo>
                  <a:lnTo>
                    <a:pt x="4470" y="4543"/>
                  </a:lnTo>
                  <a:lnTo>
                    <a:pt x="4347" y="4470"/>
                  </a:lnTo>
                  <a:lnTo>
                    <a:pt x="4225" y="4446"/>
                  </a:lnTo>
                  <a:lnTo>
                    <a:pt x="4079" y="4421"/>
                  </a:lnTo>
                  <a:lnTo>
                    <a:pt x="3957" y="4446"/>
                  </a:lnTo>
                  <a:lnTo>
                    <a:pt x="3810" y="4470"/>
                  </a:lnTo>
                  <a:lnTo>
                    <a:pt x="3712" y="4543"/>
                  </a:lnTo>
                  <a:lnTo>
                    <a:pt x="3615" y="4617"/>
                  </a:lnTo>
                  <a:lnTo>
                    <a:pt x="3517" y="4714"/>
                  </a:lnTo>
                  <a:lnTo>
                    <a:pt x="3468" y="4836"/>
                  </a:lnTo>
                  <a:lnTo>
                    <a:pt x="3419" y="4958"/>
                  </a:lnTo>
                  <a:lnTo>
                    <a:pt x="3395" y="5105"/>
                  </a:lnTo>
                  <a:lnTo>
                    <a:pt x="3419" y="5276"/>
                  </a:lnTo>
                  <a:lnTo>
                    <a:pt x="3493" y="5447"/>
                  </a:lnTo>
                  <a:lnTo>
                    <a:pt x="49" y="9574"/>
                  </a:lnTo>
                  <a:lnTo>
                    <a:pt x="0" y="9648"/>
                  </a:lnTo>
                  <a:lnTo>
                    <a:pt x="0" y="9745"/>
                  </a:lnTo>
                  <a:lnTo>
                    <a:pt x="25" y="9843"/>
                  </a:lnTo>
                  <a:lnTo>
                    <a:pt x="98" y="9916"/>
                  </a:lnTo>
                  <a:lnTo>
                    <a:pt x="171" y="9965"/>
                  </a:lnTo>
                  <a:lnTo>
                    <a:pt x="244" y="9965"/>
                  </a:lnTo>
                  <a:lnTo>
                    <a:pt x="342" y="9941"/>
                  </a:lnTo>
                  <a:lnTo>
                    <a:pt x="440" y="9892"/>
                  </a:lnTo>
                  <a:lnTo>
                    <a:pt x="3859" y="5740"/>
                  </a:lnTo>
                  <a:lnTo>
                    <a:pt x="3981" y="5789"/>
                  </a:lnTo>
                  <a:lnTo>
                    <a:pt x="4079" y="5789"/>
                  </a:lnTo>
                  <a:lnTo>
                    <a:pt x="4225" y="5764"/>
                  </a:lnTo>
                  <a:lnTo>
                    <a:pt x="4347" y="5740"/>
                  </a:lnTo>
                  <a:lnTo>
                    <a:pt x="5642" y="7083"/>
                  </a:lnTo>
                  <a:lnTo>
                    <a:pt x="5617" y="7205"/>
                  </a:lnTo>
                  <a:lnTo>
                    <a:pt x="5617" y="7328"/>
                  </a:lnTo>
                  <a:lnTo>
                    <a:pt x="5617" y="7450"/>
                  </a:lnTo>
                  <a:lnTo>
                    <a:pt x="5666" y="7572"/>
                  </a:lnTo>
                  <a:lnTo>
                    <a:pt x="5740" y="7694"/>
                  </a:lnTo>
                  <a:lnTo>
                    <a:pt x="5813" y="7792"/>
                  </a:lnTo>
                  <a:lnTo>
                    <a:pt x="5910" y="7889"/>
                  </a:lnTo>
                  <a:lnTo>
                    <a:pt x="6033" y="7938"/>
                  </a:lnTo>
                  <a:lnTo>
                    <a:pt x="6155" y="7987"/>
                  </a:lnTo>
                  <a:lnTo>
                    <a:pt x="6301" y="8011"/>
                  </a:lnTo>
                  <a:lnTo>
                    <a:pt x="6448" y="7987"/>
                  </a:lnTo>
                  <a:lnTo>
                    <a:pt x="6570" y="7938"/>
                  </a:lnTo>
                  <a:lnTo>
                    <a:pt x="6692" y="7889"/>
                  </a:lnTo>
                  <a:lnTo>
                    <a:pt x="6790" y="7792"/>
                  </a:lnTo>
                  <a:lnTo>
                    <a:pt x="6863" y="7694"/>
                  </a:lnTo>
                  <a:lnTo>
                    <a:pt x="6936" y="7572"/>
                  </a:lnTo>
                  <a:lnTo>
                    <a:pt x="6961" y="7450"/>
                  </a:lnTo>
                  <a:lnTo>
                    <a:pt x="6985" y="7328"/>
                  </a:lnTo>
                  <a:lnTo>
                    <a:pt x="6961" y="7132"/>
                  </a:lnTo>
                  <a:lnTo>
                    <a:pt x="6887" y="6986"/>
                  </a:lnTo>
                  <a:lnTo>
                    <a:pt x="9403" y="3224"/>
                  </a:lnTo>
                  <a:lnTo>
                    <a:pt x="9549" y="3249"/>
                  </a:lnTo>
                  <a:lnTo>
                    <a:pt x="9647" y="3249"/>
                  </a:lnTo>
                  <a:lnTo>
                    <a:pt x="10429" y="4617"/>
                  </a:lnTo>
                  <a:lnTo>
                    <a:pt x="10355" y="4788"/>
                  </a:lnTo>
                  <a:lnTo>
                    <a:pt x="10331" y="4885"/>
                  </a:lnTo>
                  <a:lnTo>
                    <a:pt x="10331" y="4983"/>
                  </a:lnTo>
                  <a:lnTo>
                    <a:pt x="10331" y="5129"/>
                  </a:lnTo>
                  <a:lnTo>
                    <a:pt x="10380" y="5252"/>
                  </a:lnTo>
                  <a:lnTo>
                    <a:pt x="10429" y="5374"/>
                  </a:lnTo>
                  <a:lnTo>
                    <a:pt x="10526" y="5471"/>
                  </a:lnTo>
                  <a:lnTo>
                    <a:pt x="10624" y="5569"/>
                  </a:lnTo>
                  <a:lnTo>
                    <a:pt x="10746" y="5618"/>
                  </a:lnTo>
                  <a:lnTo>
                    <a:pt x="10868" y="5667"/>
                  </a:lnTo>
                  <a:lnTo>
                    <a:pt x="11137" y="5667"/>
                  </a:lnTo>
                  <a:lnTo>
                    <a:pt x="11284" y="5618"/>
                  </a:lnTo>
                  <a:lnTo>
                    <a:pt x="11381" y="5569"/>
                  </a:lnTo>
                  <a:lnTo>
                    <a:pt x="11479" y="5471"/>
                  </a:lnTo>
                  <a:lnTo>
                    <a:pt x="11577" y="5374"/>
                  </a:lnTo>
                  <a:lnTo>
                    <a:pt x="11625" y="5252"/>
                  </a:lnTo>
                  <a:lnTo>
                    <a:pt x="11674" y="5129"/>
                  </a:lnTo>
                  <a:lnTo>
                    <a:pt x="11699" y="4983"/>
                  </a:lnTo>
                  <a:lnTo>
                    <a:pt x="11674" y="4861"/>
                  </a:lnTo>
                  <a:lnTo>
                    <a:pt x="11650" y="4739"/>
                  </a:lnTo>
                  <a:lnTo>
                    <a:pt x="14654" y="1319"/>
                  </a:lnTo>
                  <a:lnTo>
                    <a:pt x="14776" y="1344"/>
                  </a:lnTo>
                  <a:lnTo>
                    <a:pt x="14898" y="1368"/>
                  </a:lnTo>
                  <a:lnTo>
                    <a:pt x="15045" y="1344"/>
                  </a:lnTo>
                  <a:lnTo>
                    <a:pt x="15167" y="1295"/>
                  </a:lnTo>
                  <a:lnTo>
                    <a:pt x="15289" y="1246"/>
                  </a:lnTo>
                  <a:lnTo>
                    <a:pt x="15387" y="1148"/>
                  </a:lnTo>
                  <a:lnTo>
                    <a:pt x="15460" y="1051"/>
                  </a:lnTo>
                  <a:lnTo>
                    <a:pt x="15533" y="953"/>
                  </a:lnTo>
                  <a:lnTo>
                    <a:pt x="15558" y="807"/>
                  </a:lnTo>
                  <a:lnTo>
                    <a:pt x="15582" y="684"/>
                  </a:lnTo>
                  <a:lnTo>
                    <a:pt x="15558" y="538"/>
                  </a:lnTo>
                  <a:lnTo>
                    <a:pt x="15533" y="416"/>
                  </a:lnTo>
                  <a:lnTo>
                    <a:pt x="15460" y="294"/>
                  </a:lnTo>
                  <a:lnTo>
                    <a:pt x="15387" y="196"/>
                  </a:lnTo>
                  <a:lnTo>
                    <a:pt x="15289" y="98"/>
                  </a:lnTo>
                  <a:lnTo>
                    <a:pt x="15167" y="49"/>
                  </a:lnTo>
                  <a:lnTo>
                    <a:pt x="15045"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 name="Google Shape;4197;p39">
            <a:extLst>
              <a:ext uri="{FF2B5EF4-FFF2-40B4-BE49-F238E27FC236}">
                <a16:creationId xmlns:a16="http://schemas.microsoft.com/office/drawing/2014/main" id="{F1FB8E76-DF56-4222-9930-F192C9F7F5B1}"/>
              </a:ext>
            </a:extLst>
          </p:cNvPr>
          <p:cNvGrpSpPr/>
          <p:nvPr/>
        </p:nvGrpSpPr>
        <p:grpSpPr>
          <a:xfrm>
            <a:off x="4775745" y="3007212"/>
            <a:ext cx="364328" cy="611759"/>
            <a:chOff x="6730350" y="2315900"/>
            <a:chExt cx="257700" cy="420100"/>
          </a:xfrm>
        </p:grpSpPr>
        <p:sp>
          <p:nvSpPr>
            <p:cNvPr id="25" name="Google Shape;4198;p39">
              <a:extLst>
                <a:ext uri="{FF2B5EF4-FFF2-40B4-BE49-F238E27FC236}">
                  <a16:creationId xmlns:a16="http://schemas.microsoft.com/office/drawing/2014/main" id="{117671C8-5D69-426D-B5EF-246B914B3312}"/>
                </a:ext>
              </a:extLst>
            </p:cNvPr>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4199;p39">
              <a:extLst>
                <a:ext uri="{FF2B5EF4-FFF2-40B4-BE49-F238E27FC236}">
                  <a16:creationId xmlns:a16="http://schemas.microsoft.com/office/drawing/2014/main" id="{8A9C8E4A-59A9-4B9D-8E26-2A8B62A72D99}"/>
                </a:ext>
              </a:extLst>
            </p:cNvPr>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4200;p39">
              <a:extLst>
                <a:ext uri="{FF2B5EF4-FFF2-40B4-BE49-F238E27FC236}">
                  <a16:creationId xmlns:a16="http://schemas.microsoft.com/office/drawing/2014/main" id="{98BC6FB7-2214-45A0-9787-878EA6AF0086}"/>
                </a:ext>
              </a:extLst>
            </p:cNvPr>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4201;p39">
              <a:extLst>
                <a:ext uri="{FF2B5EF4-FFF2-40B4-BE49-F238E27FC236}">
                  <a16:creationId xmlns:a16="http://schemas.microsoft.com/office/drawing/2014/main" id="{B8077C6F-50CF-452F-BDC4-95C5F2E804A5}"/>
                </a:ext>
              </a:extLst>
            </p:cNvPr>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4202;p39">
              <a:extLst>
                <a:ext uri="{FF2B5EF4-FFF2-40B4-BE49-F238E27FC236}">
                  <a16:creationId xmlns:a16="http://schemas.microsoft.com/office/drawing/2014/main" id="{6ED5D55F-F3A1-45F4-9C60-C4372755FE7A}"/>
                </a:ext>
              </a:extLst>
            </p:cNvPr>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 name="Google Shape;4118;p39">
            <a:extLst>
              <a:ext uri="{FF2B5EF4-FFF2-40B4-BE49-F238E27FC236}">
                <a16:creationId xmlns:a16="http://schemas.microsoft.com/office/drawing/2014/main" id="{3661DCE1-F5D3-4B56-8DA7-96D223B9DAC2}"/>
              </a:ext>
            </a:extLst>
          </p:cNvPr>
          <p:cNvGrpSpPr/>
          <p:nvPr/>
        </p:nvGrpSpPr>
        <p:grpSpPr>
          <a:xfrm>
            <a:off x="6604054" y="3078418"/>
            <a:ext cx="606012" cy="519289"/>
            <a:chOff x="1926350" y="995225"/>
            <a:chExt cx="428650" cy="356600"/>
          </a:xfrm>
        </p:grpSpPr>
        <p:sp>
          <p:nvSpPr>
            <p:cNvPr id="31" name="Google Shape;4119;p39">
              <a:extLst>
                <a:ext uri="{FF2B5EF4-FFF2-40B4-BE49-F238E27FC236}">
                  <a16:creationId xmlns:a16="http://schemas.microsoft.com/office/drawing/2014/main" id="{B2643F9B-99FC-4A66-A772-485CA9011DD6}"/>
                </a:ext>
              </a:extLst>
            </p:cNvPr>
            <p:cNvSpPr/>
            <p:nvPr/>
          </p:nvSpPr>
          <p:spPr>
            <a:xfrm>
              <a:off x="1926350" y="1298075"/>
              <a:ext cx="208225" cy="53750"/>
            </a:xfrm>
            <a:custGeom>
              <a:avLst/>
              <a:gdLst/>
              <a:ahLst/>
              <a:cxnLst/>
              <a:rect l="l" t="t" r="r" b="b"/>
              <a:pathLst>
                <a:path w="8329" h="2150" extrusionOk="0">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4120;p39">
              <a:extLst>
                <a:ext uri="{FF2B5EF4-FFF2-40B4-BE49-F238E27FC236}">
                  <a16:creationId xmlns:a16="http://schemas.microsoft.com/office/drawing/2014/main" id="{F7B79638-ECAE-4DFE-9328-1B1610918016}"/>
                </a:ext>
              </a:extLst>
            </p:cNvPr>
            <p:cNvSpPr/>
            <p:nvPr/>
          </p:nvSpPr>
          <p:spPr>
            <a:xfrm>
              <a:off x="2146775" y="1298075"/>
              <a:ext cx="208225" cy="53750"/>
            </a:xfrm>
            <a:custGeom>
              <a:avLst/>
              <a:gdLst/>
              <a:ahLst/>
              <a:cxnLst/>
              <a:rect l="l" t="t" r="r" b="b"/>
              <a:pathLst>
                <a:path w="8329" h="2150" extrusionOk="0">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4121;p39">
              <a:extLst>
                <a:ext uri="{FF2B5EF4-FFF2-40B4-BE49-F238E27FC236}">
                  <a16:creationId xmlns:a16="http://schemas.microsoft.com/office/drawing/2014/main" id="{AE4FC6B6-B522-40EF-80A4-2DCDF13FF49C}"/>
                </a:ext>
              </a:extLst>
            </p:cNvPr>
            <p:cNvSpPr/>
            <p:nvPr/>
          </p:nvSpPr>
          <p:spPr>
            <a:xfrm>
              <a:off x="1926350" y="995225"/>
              <a:ext cx="208225" cy="332175"/>
            </a:xfrm>
            <a:custGeom>
              <a:avLst/>
              <a:gdLst/>
              <a:ahLst/>
              <a:cxnLst/>
              <a:rect l="l" t="t" r="r" b="b"/>
              <a:pathLst>
                <a:path w="8329" h="13287" extrusionOk="0">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4122;p39">
              <a:extLst>
                <a:ext uri="{FF2B5EF4-FFF2-40B4-BE49-F238E27FC236}">
                  <a16:creationId xmlns:a16="http://schemas.microsoft.com/office/drawing/2014/main" id="{C42FA055-39AC-48A5-B164-8B1B0BCCDC0B}"/>
                </a:ext>
              </a:extLst>
            </p:cNvPr>
            <p:cNvSpPr/>
            <p:nvPr/>
          </p:nvSpPr>
          <p:spPr>
            <a:xfrm>
              <a:off x="2146775" y="995225"/>
              <a:ext cx="208225" cy="332175"/>
            </a:xfrm>
            <a:custGeom>
              <a:avLst/>
              <a:gdLst/>
              <a:ahLst/>
              <a:cxnLst/>
              <a:rect l="l" t="t" r="r" b="b"/>
              <a:pathLst>
                <a:path w="8329" h="13287" extrusionOk="0">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5" name="Google Shape;4208;p39">
            <a:extLst>
              <a:ext uri="{FF2B5EF4-FFF2-40B4-BE49-F238E27FC236}">
                <a16:creationId xmlns:a16="http://schemas.microsoft.com/office/drawing/2014/main" id="{908B3632-7BA8-4B4B-9C76-1AEE021370E1}"/>
              </a:ext>
            </a:extLst>
          </p:cNvPr>
          <p:cNvGrpSpPr/>
          <p:nvPr/>
        </p:nvGrpSpPr>
        <p:grpSpPr>
          <a:xfrm>
            <a:off x="6579878" y="924799"/>
            <a:ext cx="654364" cy="649111"/>
            <a:chOff x="2583325" y="2972875"/>
            <a:chExt cx="462850" cy="445750"/>
          </a:xfrm>
        </p:grpSpPr>
        <p:sp>
          <p:nvSpPr>
            <p:cNvPr id="36" name="Google Shape;4209;p39">
              <a:extLst>
                <a:ext uri="{FF2B5EF4-FFF2-40B4-BE49-F238E27FC236}">
                  <a16:creationId xmlns:a16="http://schemas.microsoft.com/office/drawing/2014/main" id="{FCDDD40C-5D98-401A-BA92-1BB9FBF5C769}"/>
                </a:ext>
              </a:extLst>
            </p:cNvPr>
            <p:cNvSpPr/>
            <p:nvPr/>
          </p:nvSpPr>
          <p:spPr>
            <a:xfrm>
              <a:off x="2701775" y="3323350"/>
              <a:ext cx="225950" cy="95275"/>
            </a:xfrm>
            <a:custGeom>
              <a:avLst/>
              <a:gdLst/>
              <a:ahLst/>
              <a:cxnLst/>
              <a:rect l="l" t="t" r="r" b="b"/>
              <a:pathLst>
                <a:path w="9038" h="3811" extrusionOk="0">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4210;p39">
              <a:extLst>
                <a:ext uri="{FF2B5EF4-FFF2-40B4-BE49-F238E27FC236}">
                  <a16:creationId xmlns:a16="http://schemas.microsoft.com/office/drawing/2014/main" id="{39073C04-4C7A-4675-8A58-223441F69569}"/>
                </a:ext>
              </a:extLst>
            </p:cNvPr>
            <p:cNvSpPr/>
            <p:nvPr/>
          </p:nvSpPr>
          <p:spPr>
            <a:xfrm>
              <a:off x="2583325" y="2972875"/>
              <a:ext cx="462850" cy="337075"/>
            </a:xfrm>
            <a:custGeom>
              <a:avLst/>
              <a:gdLst/>
              <a:ahLst/>
              <a:cxnLst/>
              <a:rect l="l" t="t" r="r" b="b"/>
              <a:pathLst>
                <a:path w="18514" h="13483" extrusionOk="0">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38" name="Google Shape;4258;p39">
            <a:extLst>
              <a:ext uri="{FF2B5EF4-FFF2-40B4-BE49-F238E27FC236}">
                <a16:creationId xmlns:a16="http://schemas.microsoft.com/office/drawing/2014/main" id="{011B174E-1F4B-4BA1-89F9-E6C9A7CAA35D}"/>
              </a:ext>
            </a:extLst>
          </p:cNvPr>
          <p:cNvSpPr/>
          <p:nvPr/>
        </p:nvSpPr>
        <p:spPr>
          <a:xfrm>
            <a:off x="2550234" y="876247"/>
            <a:ext cx="662987" cy="682859"/>
          </a:xfrm>
          <a:custGeom>
            <a:avLst/>
            <a:gdLst/>
            <a:ahLst/>
            <a:cxnLst/>
            <a:rect l="l" t="t" r="r" b="b"/>
            <a:pathLst>
              <a:path w="18758" h="18757" extrusionOk="0">
                <a:moveTo>
                  <a:pt x="10039" y="2467"/>
                </a:moveTo>
                <a:lnTo>
                  <a:pt x="10380" y="2491"/>
                </a:lnTo>
                <a:lnTo>
                  <a:pt x="10674" y="2516"/>
                </a:lnTo>
                <a:lnTo>
                  <a:pt x="10869" y="2540"/>
                </a:lnTo>
                <a:lnTo>
                  <a:pt x="10967" y="2564"/>
                </a:lnTo>
                <a:lnTo>
                  <a:pt x="10991" y="2589"/>
                </a:lnTo>
                <a:lnTo>
                  <a:pt x="10967" y="2638"/>
                </a:lnTo>
                <a:lnTo>
                  <a:pt x="10893" y="2784"/>
                </a:lnTo>
                <a:lnTo>
                  <a:pt x="10771" y="2955"/>
                </a:lnTo>
                <a:lnTo>
                  <a:pt x="10600" y="3151"/>
                </a:lnTo>
                <a:lnTo>
                  <a:pt x="10405" y="3322"/>
                </a:lnTo>
                <a:lnTo>
                  <a:pt x="10209" y="3468"/>
                </a:lnTo>
                <a:lnTo>
                  <a:pt x="10039" y="3590"/>
                </a:lnTo>
                <a:lnTo>
                  <a:pt x="9941" y="3615"/>
                </a:lnTo>
                <a:lnTo>
                  <a:pt x="9843" y="3639"/>
                </a:lnTo>
                <a:lnTo>
                  <a:pt x="9745" y="3663"/>
                </a:lnTo>
                <a:lnTo>
                  <a:pt x="9648" y="3737"/>
                </a:lnTo>
                <a:lnTo>
                  <a:pt x="9550" y="3810"/>
                </a:lnTo>
                <a:lnTo>
                  <a:pt x="9452" y="3883"/>
                </a:lnTo>
                <a:lnTo>
                  <a:pt x="9355" y="3957"/>
                </a:lnTo>
                <a:lnTo>
                  <a:pt x="9257" y="3981"/>
                </a:lnTo>
                <a:lnTo>
                  <a:pt x="9159" y="4005"/>
                </a:lnTo>
                <a:lnTo>
                  <a:pt x="9086" y="4005"/>
                </a:lnTo>
                <a:lnTo>
                  <a:pt x="8988" y="4054"/>
                </a:lnTo>
                <a:lnTo>
                  <a:pt x="8866" y="4128"/>
                </a:lnTo>
                <a:lnTo>
                  <a:pt x="8793" y="4201"/>
                </a:lnTo>
                <a:lnTo>
                  <a:pt x="8695" y="4274"/>
                </a:lnTo>
                <a:lnTo>
                  <a:pt x="8598" y="4323"/>
                </a:lnTo>
                <a:lnTo>
                  <a:pt x="8500" y="4372"/>
                </a:lnTo>
                <a:lnTo>
                  <a:pt x="8304" y="4372"/>
                </a:lnTo>
                <a:lnTo>
                  <a:pt x="8207" y="4323"/>
                </a:lnTo>
                <a:lnTo>
                  <a:pt x="8109" y="4274"/>
                </a:lnTo>
                <a:lnTo>
                  <a:pt x="8036" y="4201"/>
                </a:lnTo>
                <a:lnTo>
                  <a:pt x="7963" y="4103"/>
                </a:lnTo>
                <a:lnTo>
                  <a:pt x="7938" y="4005"/>
                </a:lnTo>
                <a:lnTo>
                  <a:pt x="7963" y="3908"/>
                </a:lnTo>
                <a:lnTo>
                  <a:pt x="8036" y="3810"/>
                </a:lnTo>
                <a:lnTo>
                  <a:pt x="8109" y="3712"/>
                </a:lnTo>
                <a:lnTo>
                  <a:pt x="8158" y="3615"/>
                </a:lnTo>
                <a:lnTo>
                  <a:pt x="8207" y="3517"/>
                </a:lnTo>
                <a:lnTo>
                  <a:pt x="8207" y="3419"/>
                </a:lnTo>
                <a:lnTo>
                  <a:pt x="8182" y="3273"/>
                </a:lnTo>
                <a:lnTo>
                  <a:pt x="8158" y="3199"/>
                </a:lnTo>
                <a:lnTo>
                  <a:pt x="8109" y="3151"/>
                </a:lnTo>
                <a:lnTo>
                  <a:pt x="8060" y="3102"/>
                </a:lnTo>
                <a:lnTo>
                  <a:pt x="7987" y="3077"/>
                </a:lnTo>
                <a:lnTo>
                  <a:pt x="7840" y="3053"/>
                </a:lnTo>
                <a:lnTo>
                  <a:pt x="7669" y="3028"/>
                </a:lnTo>
                <a:lnTo>
                  <a:pt x="7596" y="2980"/>
                </a:lnTo>
                <a:lnTo>
                  <a:pt x="7547" y="2955"/>
                </a:lnTo>
                <a:lnTo>
                  <a:pt x="7523" y="2906"/>
                </a:lnTo>
                <a:lnTo>
                  <a:pt x="7547" y="2833"/>
                </a:lnTo>
                <a:lnTo>
                  <a:pt x="7572" y="2760"/>
                </a:lnTo>
                <a:lnTo>
                  <a:pt x="7645" y="2662"/>
                </a:lnTo>
                <a:lnTo>
                  <a:pt x="7694" y="2638"/>
                </a:lnTo>
                <a:lnTo>
                  <a:pt x="7792" y="2589"/>
                </a:lnTo>
                <a:lnTo>
                  <a:pt x="8036" y="2540"/>
                </a:lnTo>
                <a:lnTo>
                  <a:pt x="8329" y="2491"/>
                </a:lnTo>
                <a:lnTo>
                  <a:pt x="8671" y="2467"/>
                </a:lnTo>
                <a:close/>
                <a:moveTo>
                  <a:pt x="11455" y="4763"/>
                </a:moveTo>
                <a:lnTo>
                  <a:pt x="11528" y="4787"/>
                </a:lnTo>
                <a:lnTo>
                  <a:pt x="11577" y="4811"/>
                </a:lnTo>
                <a:lnTo>
                  <a:pt x="11626" y="4885"/>
                </a:lnTo>
                <a:lnTo>
                  <a:pt x="11650" y="4958"/>
                </a:lnTo>
                <a:lnTo>
                  <a:pt x="11626" y="5031"/>
                </a:lnTo>
                <a:lnTo>
                  <a:pt x="11577" y="5153"/>
                </a:lnTo>
                <a:lnTo>
                  <a:pt x="11528" y="5251"/>
                </a:lnTo>
                <a:lnTo>
                  <a:pt x="11455" y="5324"/>
                </a:lnTo>
                <a:lnTo>
                  <a:pt x="11357" y="5398"/>
                </a:lnTo>
                <a:lnTo>
                  <a:pt x="11260" y="5471"/>
                </a:lnTo>
                <a:lnTo>
                  <a:pt x="11162" y="5520"/>
                </a:lnTo>
                <a:lnTo>
                  <a:pt x="10991" y="5520"/>
                </a:lnTo>
                <a:lnTo>
                  <a:pt x="10942" y="5471"/>
                </a:lnTo>
                <a:lnTo>
                  <a:pt x="10893" y="5398"/>
                </a:lnTo>
                <a:lnTo>
                  <a:pt x="10869" y="5324"/>
                </a:lnTo>
                <a:lnTo>
                  <a:pt x="10893" y="5251"/>
                </a:lnTo>
                <a:lnTo>
                  <a:pt x="10942" y="5153"/>
                </a:lnTo>
                <a:lnTo>
                  <a:pt x="10991" y="5031"/>
                </a:lnTo>
                <a:lnTo>
                  <a:pt x="11064" y="4958"/>
                </a:lnTo>
                <a:lnTo>
                  <a:pt x="11162" y="4885"/>
                </a:lnTo>
                <a:lnTo>
                  <a:pt x="11260" y="4811"/>
                </a:lnTo>
                <a:lnTo>
                  <a:pt x="11357" y="4787"/>
                </a:lnTo>
                <a:lnTo>
                  <a:pt x="11455" y="4763"/>
                </a:lnTo>
                <a:close/>
                <a:moveTo>
                  <a:pt x="16437" y="12260"/>
                </a:moveTo>
                <a:lnTo>
                  <a:pt x="16511" y="12285"/>
                </a:lnTo>
                <a:lnTo>
                  <a:pt x="16535" y="12334"/>
                </a:lnTo>
                <a:lnTo>
                  <a:pt x="16559" y="12407"/>
                </a:lnTo>
                <a:lnTo>
                  <a:pt x="16584" y="12578"/>
                </a:lnTo>
                <a:lnTo>
                  <a:pt x="16584" y="12651"/>
                </a:lnTo>
                <a:lnTo>
                  <a:pt x="16535" y="12749"/>
                </a:lnTo>
                <a:lnTo>
                  <a:pt x="16486" y="12871"/>
                </a:lnTo>
                <a:lnTo>
                  <a:pt x="16413" y="12944"/>
                </a:lnTo>
                <a:lnTo>
                  <a:pt x="16340" y="13042"/>
                </a:lnTo>
                <a:lnTo>
                  <a:pt x="16266" y="13140"/>
                </a:lnTo>
                <a:lnTo>
                  <a:pt x="16218" y="13237"/>
                </a:lnTo>
                <a:lnTo>
                  <a:pt x="16218" y="13335"/>
                </a:lnTo>
                <a:lnTo>
                  <a:pt x="16193" y="13482"/>
                </a:lnTo>
                <a:lnTo>
                  <a:pt x="16144" y="13555"/>
                </a:lnTo>
                <a:lnTo>
                  <a:pt x="16120" y="13628"/>
                </a:lnTo>
                <a:lnTo>
                  <a:pt x="16071" y="13653"/>
                </a:lnTo>
                <a:lnTo>
                  <a:pt x="15973" y="13653"/>
                </a:lnTo>
                <a:lnTo>
                  <a:pt x="15924" y="13628"/>
                </a:lnTo>
                <a:lnTo>
                  <a:pt x="15900" y="13555"/>
                </a:lnTo>
                <a:lnTo>
                  <a:pt x="15851" y="13433"/>
                </a:lnTo>
                <a:lnTo>
                  <a:pt x="15851" y="13286"/>
                </a:lnTo>
                <a:lnTo>
                  <a:pt x="15827" y="13140"/>
                </a:lnTo>
                <a:lnTo>
                  <a:pt x="15851" y="12969"/>
                </a:lnTo>
                <a:lnTo>
                  <a:pt x="15924" y="12798"/>
                </a:lnTo>
                <a:lnTo>
                  <a:pt x="15998" y="12627"/>
                </a:lnTo>
                <a:lnTo>
                  <a:pt x="16120" y="12480"/>
                </a:lnTo>
                <a:lnTo>
                  <a:pt x="16242" y="12383"/>
                </a:lnTo>
                <a:lnTo>
                  <a:pt x="16340" y="12309"/>
                </a:lnTo>
                <a:lnTo>
                  <a:pt x="16437" y="12260"/>
                </a:lnTo>
                <a:close/>
                <a:moveTo>
                  <a:pt x="13922" y="3615"/>
                </a:moveTo>
                <a:lnTo>
                  <a:pt x="14239" y="3639"/>
                </a:lnTo>
                <a:lnTo>
                  <a:pt x="14483" y="3639"/>
                </a:lnTo>
                <a:lnTo>
                  <a:pt x="14679" y="3688"/>
                </a:lnTo>
                <a:lnTo>
                  <a:pt x="14777" y="3712"/>
                </a:lnTo>
                <a:lnTo>
                  <a:pt x="14825" y="3737"/>
                </a:lnTo>
                <a:lnTo>
                  <a:pt x="14874" y="3761"/>
                </a:lnTo>
                <a:lnTo>
                  <a:pt x="14923" y="3737"/>
                </a:lnTo>
                <a:lnTo>
                  <a:pt x="14972" y="3712"/>
                </a:lnTo>
                <a:lnTo>
                  <a:pt x="15045" y="3688"/>
                </a:lnTo>
                <a:lnTo>
                  <a:pt x="15143" y="3663"/>
                </a:lnTo>
                <a:lnTo>
                  <a:pt x="15485" y="3639"/>
                </a:lnTo>
                <a:lnTo>
                  <a:pt x="15900" y="4103"/>
                </a:lnTo>
                <a:lnTo>
                  <a:pt x="16291" y="4616"/>
                </a:lnTo>
                <a:lnTo>
                  <a:pt x="16633" y="5153"/>
                </a:lnTo>
                <a:lnTo>
                  <a:pt x="16926" y="5715"/>
                </a:lnTo>
                <a:lnTo>
                  <a:pt x="17194" y="6301"/>
                </a:lnTo>
                <a:lnTo>
                  <a:pt x="17390" y="6912"/>
                </a:lnTo>
                <a:lnTo>
                  <a:pt x="17561" y="7547"/>
                </a:lnTo>
                <a:lnTo>
                  <a:pt x="17683" y="8182"/>
                </a:lnTo>
                <a:lnTo>
                  <a:pt x="17414" y="8157"/>
                </a:lnTo>
                <a:lnTo>
                  <a:pt x="17317" y="8133"/>
                </a:lnTo>
                <a:lnTo>
                  <a:pt x="17268" y="8084"/>
                </a:lnTo>
                <a:lnTo>
                  <a:pt x="17219" y="8060"/>
                </a:lnTo>
                <a:lnTo>
                  <a:pt x="17146" y="8035"/>
                </a:lnTo>
                <a:lnTo>
                  <a:pt x="16975" y="8011"/>
                </a:lnTo>
                <a:lnTo>
                  <a:pt x="16877" y="7986"/>
                </a:lnTo>
                <a:lnTo>
                  <a:pt x="16779" y="7938"/>
                </a:lnTo>
                <a:lnTo>
                  <a:pt x="16682" y="7889"/>
                </a:lnTo>
                <a:lnTo>
                  <a:pt x="16584" y="7815"/>
                </a:lnTo>
                <a:lnTo>
                  <a:pt x="16511" y="7742"/>
                </a:lnTo>
                <a:lnTo>
                  <a:pt x="16437" y="7693"/>
                </a:lnTo>
                <a:lnTo>
                  <a:pt x="16364" y="7693"/>
                </a:lnTo>
                <a:lnTo>
                  <a:pt x="16315" y="7718"/>
                </a:lnTo>
                <a:lnTo>
                  <a:pt x="16291" y="7767"/>
                </a:lnTo>
                <a:lnTo>
                  <a:pt x="16291" y="7840"/>
                </a:lnTo>
                <a:lnTo>
                  <a:pt x="16340" y="7913"/>
                </a:lnTo>
                <a:lnTo>
                  <a:pt x="16413" y="8011"/>
                </a:lnTo>
                <a:lnTo>
                  <a:pt x="16486" y="8084"/>
                </a:lnTo>
                <a:lnTo>
                  <a:pt x="16584" y="8133"/>
                </a:lnTo>
                <a:lnTo>
                  <a:pt x="16706" y="8182"/>
                </a:lnTo>
                <a:lnTo>
                  <a:pt x="16779" y="8182"/>
                </a:lnTo>
                <a:lnTo>
                  <a:pt x="16877" y="8206"/>
                </a:lnTo>
                <a:lnTo>
                  <a:pt x="16975" y="8255"/>
                </a:lnTo>
                <a:lnTo>
                  <a:pt x="17072" y="8304"/>
                </a:lnTo>
                <a:lnTo>
                  <a:pt x="17170" y="8377"/>
                </a:lnTo>
                <a:lnTo>
                  <a:pt x="17194" y="8426"/>
                </a:lnTo>
                <a:lnTo>
                  <a:pt x="17219" y="8475"/>
                </a:lnTo>
                <a:lnTo>
                  <a:pt x="17194" y="8621"/>
                </a:lnTo>
                <a:lnTo>
                  <a:pt x="17097" y="8792"/>
                </a:lnTo>
                <a:lnTo>
                  <a:pt x="16975" y="8963"/>
                </a:lnTo>
                <a:lnTo>
                  <a:pt x="16804" y="9110"/>
                </a:lnTo>
                <a:lnTo>
                  <a:pt x="16657" y="9232"/>
                </a:lnTo>
                <a:lnTo>
                  <a:pt x="16511" y="9305"/>
                </a:lnTo>
                <a:lnTo>
                  <a:pt x="16413" y="9330"/>
                </a:lnTo>
                <a:lnTo>
                  <a:pt x="16242" y="9354"/>
                </a:lnTo>
                <a:lnTo>
                  <a:pt x="16169" y="9378"/>
                </a:lnTo>
                <a:lnTo>
                  <a:pt x="16120" y="9427"/>
                </a:lnTo>
                <a:lnTo>
                  <a:pt x="16071" y="9452"/>
                </a:lnTo>
                <a:lnTo>
                  <a:pt x="16022" y="9476"/>
                </a:lnTo>
                <a:lnTo>
                  <a:pt x="15973" y="9452"/>
                </a:lnTo>
                <a:lnTo>
                  <a:pt x="15924" y="9427"/>
                </a:lnTo>
                <a:lnTo>
                  <a:pt x="15900" y="9378"/>
                </a:lnTo>
                <a:lnTo>
                  <a:pt x="15851" y="9305"/>
                </a:lnTo>
                <a:lnTo>
                  <a:pt x="15827" y="9134"/>
                </a:lnTo>
                <a:lnTo>
                  <a:pt x="15802" y="9037"/>
                </a:lnTo>
                <a:lnTo>
                  <a:pt x="15729" y="8890"/>
                </a:lnTo>
                <a:lnTo>
                  <a:pt x="15607" y="8743"/>
                </a:lnTo>
                <a:lnTo>
                  <a:pt x="15460" y="8573"/>
                </a:lnTo>
                <a:lnTo>
                  <a:pt x="15314" y="8402"/>
                </a:lnTo>
                <a:lnTo>
                  <a:pt x="15192" y="8255"/>
                </a:lnTo>
                <a:lnTo>
                  <a:pt x="15094" y="8108"/>
                </a:lnTo>
                <a:lnTo>
                  <a:pt x="15070" y="8011"/>
                </a:lnTo>
                <a:lnTo>
                  <a:pt x="15070" y="7938"/>
                </a:lnTo>
                <a:lnTo>
                  <a:pt x="15045" y="7889"/>
                </a:lnTo>
                <a:lnTo>
                  <a:pt x="15021" y="7889"/>
                </a:lnTo>
                <a:lnTo>
                  <a:pt x="14972" y="7913"/>
                </a:lnTo>
                <a:lnTo>
                  <a:pt x="14948" y="7962"/>
                </a:lnTo>
                <a:lnTo>
                  <a:pt x="14899" y="8035"/>
                </a:lnTo>
                <a:lnTo>
                  <a:pt x="14874" y="8182"/>
                </a:lnTo>
                <a:lnTo>
                  <a:pt x="14899" y="8279"/>
                </a:lnTo>
                <a:lnTo>
                  <a:pt x="14972" y="8402"/>
                </a:lnTo>
                <a:lnTo>
                  <a:pt x="15045" y="8548"/>
                </a:lnTo>
                <a:lnTo>
                  <a:pt x="15167" y="8670"/>
                </a:lnTo>
                <a:lnTo>
                  <a:pt x="15265" y="8792"/>
                </a:lnTo>
                <a:lnTo>
                  <a:pt x="15363" y="8914"/>
                </a:lnTo>
                <a:lnTo>
                  <a:pt x="15436" y="9037"/>
                </a:lnTo>
                <a:lnTo>
                  <a:pt x="15460" y="9134"/>
                </a:lnTo>
                <a:lnTo>
                  <a:pt x="15460" y="9232"/>
                </a:lnTo>
                <a:lnTo>
                  <a:pt x="15509" y="9330"/>
                </a:lnTo>
                <a:lnTo>
                  <a:pt x="15558" y="9427"/>
                </a:lnTo>
                <a:lnTo>
                  <a:pt x="15631" y="9525"/>
                </a:lnTo>
                <a:lnTo>
                  <a:pt x="15753" y="9598"/>
                </a:lnTo>
                <a:lnTo>
                  <a:pt x="15900" y="9647"/>
                </a:lnTo>
                <a:lnTo>
                  <a:pt x="16047" y="9696"/>
                </a:lnTo>
                <a:lnTo>
                  <a:pt x="16218" y="9720"/>
                </a:lnTo>
                <a:lnTo>
                  <a:pt x="16364" y="9720"/>
                </a:lnTo>
                <a:lnTo>
                  <a:pt x="16486" y="9769"/>
                </a:lnTo>
                <a:lnTo>
                  <a:pt x="16559" y="9818"/>
                </a:lnTo>
                <a:lnTo>
                  <a:pt x="16584" y="9867"/>
                </a:lnTo>
                <a:lnTo>
                  <a:pt x="16584" y="9916"/>
                </a:lnTo>
                <a:lnTo>
                  <a:pt x="16559" y="10013"/>
                </a:lnTo>
                <a:lnTo>
                  <a:pt x="16437" y="10209"/>
                </a:lnTo>
                <a:lnTo>
                  <a:pt x="16242" y="10429"/>
                </a:lnTo>
                <a:lnTo>
                  <a:pt x="16022" y="10673"/>
                </a:lnTo>
                <a:lnTo>
                  <a:pt x="15802" y="10917"/>
                </a:lnTo>
                <a:lnTo>
                  <a:pt x="15631" y="11186"/>
                </a:lnTo>
                <a:lnTo>
                  <a:pt x="15485" y="11430"/>
                </a:lnTo>
                <a:lnTo>
                  <a:pt x="15460" y="11528"/>
                </a:lnTo>
                <a:lnTo>
                  <a:pt x="15460" y="11625"/>
                </a:lnTo>
                <a:lnTo>
                  <a:pt x="15460" y="11772"/>
                </a:lnTo>
                <a:lnTo>
                  <a:pt x="15485" y="11918"/>
                </a:lnTo>
                <a:lnTo>
                  <a:pt x="15509" y="12016"/>
                </a:lnTo>
                <a:lnTo>
                  <a:pt x="15558" y="12089"/>
                </a:lnTo>
                <a:lnTo>
                  <a:pt x="15583" y="12138"/>
                </a:lnTo>
                <a:lnTo>
                  <a:pt x="15607" y="12212"/>
                </a:lnTo>
                <a:lnTo>
                  <a:pt x="15631" y="12383"/>
                </a:lnTo>
                <a:lnTo>
                  <a:pt x="15607" y="12480"/>
                </a:lnTo>
                <a:lnTo>
                  <a:pt x="15509" y="12651"/>
                </a:lnTo>
                <a:lnTo>
                  <a:pt x="15363" y="12847"/>
                </a:lnTo>
                <a:lnTo>
                  <a:pt x="15167" y="13042"/>
                </a:lnTo>
                <a:lnTo>
                  <a:pt x="14972" y="13237"/>
                </a:lnTo>
                <a:lnTo>
                  <a:pt x="14825" y="13433"/>
                </a:lnTo>
                <a:lnTo>
                  <a:pt x="14728" y="13604"/>
                </a:lnTo>
                <a:lnTo>
                  <a:pt x="14679" y="13701"/>
                </a:lnTo>
                <a:lnTo>
                  <a:pt x="14654" y="13823"/>
                </a:lnTo>
                <a:lnTo>
                  <a:pt x="14581" y="13970"/>
                </a:lnTo>
                <a:lnTo>
                  <a:pt x="14459" y="14117"/>
                </a:lnTo>
                <a:lnTo>
                  <a:pt x="14313" y="14288"/>
                </a:lnTo>
                <a:lnTo>
                  <a:pt x="14142" y="14434"/>
                </a:lnTo>
                <a:lnTo>
                  <a:pt x="13995" y="14556"/>
                </a:lnTo>
                <a:lnTo>
                  <a:pt x="13848" y="14629"/>
                </a:lnTo>
                <a:lnTo>
                  <a:pt x="13726" y="14654"/>
                </a:lnTo>
                <a:lnTo>
                  <a:pt x="13653" y="14654"/>
                </a:lnTo>
                <a:lnTo>
                  <a:pt x="13555" y="14605"/>
                </a:lnTo>
                <a:lnTo>
                  <a:pt x="13458" y="14556"/>
                </a:lnTo>
                <a:lnTo>
                  <a:pt x="13360" y="14483"/>
                </a:lnTo>
                <a:lnTo>
                  <a:pt x="13287" y="14385"/>
                </a:lnTo>
                <a:lnTo>
                  <a:pt x="13213" y="14288"/>
                </a:lnTo>
                <a:lnTo>
                  <a:pt x="13189" y="14190"/>
                </a:lnTo>
                <a:lnTo>
                  <a:pt x="13165" y="14092"/>
                </a:lnTo>
                <a:lnTo>
                  <a:pt x="13140" y="13921"/>
                </a:lnTo>
                <a:lnTo>
                  <a:pt x="13116" y="13848"/>
                </a:lnTo>
                <a:lnTo>
                  <a:pt x="13067" y="13799"/>
                </a:lnTo>
                <a:lnTo>
                  <a:pt x="13043" y="13750"/>
                </a:lnTo>
                <a:lnTo>
                  <a:pt x="12994" y="13677"/>
                </a:lnTo>
                <a:lnTo>
                  <a:pt x="12969" y="13530"/>
                </a:lnTo>
                <a:lnTo>
                  <a:pt x="12945" y="13359"/>
                </a:lnTo>
                <a:lnTo>
                  <a:pt x="12920" y="13286"/>
                </a:lnTo>
                <a:lnTo>
                  <a:pt x="12872" y="13237"/>
                </a:lnTo>
                <a:lnTo>
                  <a:pt x="12847" y="13164"/>
                </a:lnTo>
                <a:lnTo>
                  <a:pt x="12823" y="13066"/>
                </a:lnTo>
                <a:lnTo>
                  <a:pt x="12798" y="12920"/>
                </a:lnTo>
                <a:lnTo>
                  <a:pt x="12774" y="12749"/>
                </a:lnTo>
                <a:lnTo>
                  <a:pt x="12798" y="12602"/>
                </a:lnTo>
                <a:lnTo>
                  <a:pt x="12823" y="12456"/>
                </a:lnTo>
                <a:lnTo>
                  <a:pt x="12847" y="12358"/>
                </a:lnTo>
                <a:lnTo>
                  <a:pt x="12872" y="12285"/>
                </a:lnTo>
                <a:lnTo>
                  <a:pt x="12920" y="12236"/>
                </a:lnTo>
                <a:lnTo>
                  <a:pt x="12945" y="12163"/>
                </a:lnTo>
                <a:lnTo>
                  <a:pt x="12969" y="11992"/>
                </a:lnTo>
                <a:lnTo>
                  <a:pt x="12945" y="11894"/>
                </a:lnTo>
                <a:lnTo>
                  <a:pt x="12896" y="11772"/>
                </a:lnTo>
                <a:lnTo>
                  <a:pt x="12798" y="11650"/>
                </a:lnTo>
                <a:lnTo>
                  <a:pt x="12701" y="11528"/>
                </a:lnTo>
                <a:lnTo>
                  <a:pt x="12578" y="11381"/>
                </a:lnTo>
                <a:lnTo>
                  <a:pt x="12481" y="11210"/>
                </a:lnTo>
                <a:lnTo>
                  <a:pt x="12432" y="11015"/>
                </a:lnTo>
                <a:lnTo>
                  <a:pt x="12408" y="10844"/>
                </a:lnTo>
                <a:lnTo>
                  <a:pt x="12408" y="10697"/>
                </a:lnTo>
                <a:lnTo>
                  <a:pt x="12383" y="10551"/>
                </a:lnTo>
                <a:lnTo>
                  <a:pt x="12334" y="10453"/>
                </a:lnTo>
                <a:lnTo>
                  <a:pt x="12310" y="10380"/>
                </a:lnTo>
                <a:lnTo>
                  <a:pt x="12261" y="10331"/>
                </a:lnTo>
                <a:lnTo>
                  <a:pt x="12188" y="10307"/>
                </a:lnTo>
                <a:lnTo>
                  <a:pt x="12017" y="10282"/>
                </a:lnTo>
                <a:lnTo>
                  <a:pt x="11870" y="10307"/>
                </a:lnTo>
                <a:lnTo>
                  <a:pt x="11797" y="10331"/>
                </a:lnTo>
                <a:lnTo>
                  <a:pt x="11748" y="10380"/>
                </a:lnTo>
                <a:lnTo>
                  <a:pt x="11675" y="10429"/>
                </a:lnTo>
                <a:lnTo>
                  <a:pt x="11553" y="10453"/>
                </a:lnTo>
                <a:lnTo>
                  <a:pt x="11406" y="10478"/>
                </a:lnTo>
                <a:lnTo>
                  <a:pt x="11260" y="10478"/>
                </a:lnTo>
                <a:lnTo>
                  <a:pt x="11089" y="10453"/>
                </a:lnTo>
                <a:lnTo>
                  <a:pt x="10893" y="10355"/>
                </a:lnTo>
                <a:lnTo>
                  <a:pt x="10674" y="10233"/>
                </a:lnTo>
                <a:lnTo>
                  <a:pt x="10503" y="10087"/>
                </a:lnTo>
                <a:lnTo>
                  <a:pt x="10429" y="10013"/>
                </a:lnTo>
                <a:lnTo>
                  <a:pt x="10356" y="9891"/>
                </a:lnTo>
                <a:lnTo>
                  <a:pt x="10234" y="9598"/>
                </a:lnTo>
                <a:lnTo>
                  <a:pt x="10161" y="9281"/>
                </a:lnTo>
                <a:lnTo>
                  <a:pt x="10112" y="8963"/>
                </a:lnTo>
                <a:lnTo>
                  <a:pt x="10136" y="8792"/>
                </a:lnTo>
                <a:lnTo>
                  <a:pt x="10161" y="8621"/>
                </a:lnTo>
                <a:lnTo>
                  <a:pt x="10258" y="8279"/>
                </a:lnTo>
                <a:lnTo>
                  <a:pt x="10332" y="8108"/>
                </a:lnTo>
                <a:lnTo>
                  <a:pt x="10405" y="7962"/>
                </a:lnTo>
                <a:lnTo>
                  <a:pt x="10503" y="7815"/>
                </a:lnTo>
                <a:lnTo>
                  <a:pt x="10600" y="7718"/>
                </a:lnTo>
                <a:lnTo>
                  <a:pt x="10796" y="7522"/>
                </a:lnTo>
                <a:lnTo>
                  <a:pt x="10991" y="7376"/>
                </a:lnTo>
                <a:lnTo>
                  <a:pt x="11162" y="7278"/>
                </a:lnTo>
                <a:lnTo>
                  <a:pt x="11260" y="7229"/>
                </a:lnTo>
                <a:lnTo>
                  <a:pt x="11431" y="7205"/>
                </a:lnTo>
                <a:lnTo>
                  <a:pt x="11504" y="7180"/>
                </a:lnTo>
                <a:lnTo>
                  <a:pt x="11553" y="7132"/>
                </a:lnTo>
                <a:lnTo>
                  <a:pt x="11626" y="7107"/>
                </a:lnTo>
                <a:lnTo>
                  <a:pt x="11724" y="7083"/>
                </a:lnTo>
                <a:lnTo>
                  <a:pt x="11870" y="7058"/>
                </a:lnTo>
                <a:lnTo>
                  <a:pt x="12188" y="7058"/>
                </a:lnTo>
                <a:lnTo>
                  <a:pt x="12359" y="7107"/>
                </a:lnTo>
                <a:lnTo>
                  <a:pt x="12481" y="7156"/>
                </a:lnTo>
                <a:lnTo>
                  <a:pt x="12603" y="7229"/>
                </a:lnTo>
                <a:lnTo>
                  <a:pt x="12676" y="7303"/>
                </a:lnTo>
                <a:lnTo>
                  <a:pt x="12774" y="7376"/>
                </a:lnTo>
                <a:lnTo>
                  <a:pt x="12896" y="7425"/>
                </a:lnTo>
                <a:lnTo>
                  <a:pt x="12969" y="7425"/>
                </a:lnTo>
                <a:lnTo>
                  <a:pt x="13140" y="7449"/>
                </a:lnTo>
                <a:lnTo>
                  <a:pt x="13213" y="7498"/>
                </a:lnTo>
                <a:lnTo>
                  <a:pt x="13262" y="7522"/>
                </a:lnTo>
                <a:lnTo>
                  <a:pt x="13311" y="7547"/>
                </a:lnTo>
                <a:lnTo>
                  <a:pt x="13360" y="7571"/>
                </a:lnTo>
                <a:lnTo>
                  <a:pt x="13409" y="7547"/>
                </a:lnTo>
                <a:lnTo>
                  <a:pt x="13458" y="7522"/>
                </a:lnTo>
                <a:lnTo>
                  <a:pt x="13507" y="7498"/>
                </a:lnTo>
                <a:lnTo>
                  <a:pt x="13580" y="7449"/>
                </a:lnTo>
                <a:lnTo>
                  <a:pt x="13726" y="7425"/>
                </a:lnTo>
                <a:lnTo>
                  <a:pt x="13897" y="7449"/>
                </a:lnTo>
                <a:lnTo>
                  <a:pt x="13971" y="7498"/>
                </a:lnTo>
                <a:lnTo>
                  <a:pt x="14019" y="7522"/>
                </a:lnTo>
                <a:lnTo>
                  <a:pt x="14093" y="7571"/>
                </a:lnTo>
                <a:lnTo>
                  <a:pt x="14190" y="7596"/>
                </a:lnTo>
                <a:lnTo>
                  <a:pt x="14337" y="7620"/>
                </a:lnTo>
                <a:lnTo>
                  <a:pt x="14654" y="7620"/>
                </a:lnTo>
                <a:lnTo>
                  <a:pt x="14801" y="7596"/>
                </a:lnTo>
                <a:lnTo>
                  <a:pt x="14899" y="7571"/>
                </a:lnTo>
                <a:lnTo>
                  <a:pt x="14972" y="7522"/>
                </a:lnTo>
                <a:lnTo>
                  <a:pt x="15021" y="7473"/>
                </a:lnTo>
                <a:lnTo>
                  <a:pt x="15045" y="7400"/>
                </a:lnTo>
                <a:lnTo>
                  <a:pt x="15070" y="7229"/>
                </a:lnTo>
                <a:lnTo>
                  <a:pt x="15070" y="7205"/>
                </a:lnTo>
                <a:lnTo>
                  <a:pt x="15045" y="7156"/>
                </a:lnTo>
                <a:lnTo>
                  <a:pt x="14948" y="7107"/>
                </a:lnTo>
                <a:lnTo>
                  <a:pt x="14825" y="7058"/>
                </a:lnTo>
                <a:lnTo>
                  <a:pt x="14679" y="7058"/>
                </a:lnTo>
                <a:lnTo>
                  <a:pt x="14532" y="7034"/>
                </a:lnTo>
                <a:lnTo>
                  <a:pt x="14361" y="6985"/>
                </a:lnTo>
                <a:lnTo>
                  <a:pt x="14215" y="6936"/>
                </a:lnTo>
                <a:lnTo>
                  <a:pt x="14117" y="6863"/>
                </a:lnTo>
                <a:lnTo>
                  <a:pt x="14019" y="6790"/>
                </a:lnTo>
                <a:lnTo>
                  <a:pt x="13922" y="6716"/>
                </a:lnTo>
                <a:lnTo>
                  <a:pt x="13824" y="6692"/>
                </a:lnTo>
                <a:lnTo>
                  <a:pt x="13726" y="6668"/>
                </a:lnTo>
                <a:lnTo>
                  <a:pt x="13653" y="6643"/>
                </a:lnTo>
                <a:lnTo>
                  <a:pt x="13555" y="6619"/>
                </a:lnTo>
                <a:lnTo>
                  <a:pt x="13458" y="6545"/>
                </a:lnTo>
                <a:lnTo>
                  <a:pt x="13360" y="6472"/>
                </a:lnTo>
                <a:lnTo>
                  <a:pt x="13287" y="6399"/>
                </a:lnTo>
                <a:lnTo>
                  <a:pt x="13189" y="6374"/>
                </a:lnTo>
                <a:lnTo>
                  <a:pt x="13116" y="6350"/>
                </a:lnTo>
                <a:lnTo>
                  <a:pt x="13067" y="6374"/>
                </a:lnTo>
                <a:lnTo>
                  <a:pt x="13018" y="6399"/>
                </a:lnTo>
                <a:lnTo>
                  <a:pt x="12945" y="6399"/>
                </a:lnTo>
                <a:lnTo>
                  <a:pt x="12872" y="6350"/>
                </a:lnTo>
                <a:lnTo>
                  <a:pt x="12774" y="6277"/>
                </a:lnTo>
                <a:lnTo>
                  <a:pt x="12701" y="6228"/>
                </a:lnTo>
                <a:lnTo>
                  <a:pt x="12627" y="6179"/>
                </a:lnTo>
                <a:lnTo>
                  <a:pt x="12505" y="6179"/>
                </a:lnTo>
                <a:lnTo>
                  <a:pt x="12456" y="6228"/>
                </a:lnTo>
                <a:lnTo>
                  <a:pt x="12383" y="6252"/>
                </a:lnTo>
                <a:lnTo>
                  <a:pt x="12212" y="6277"/>
                </a:lnTo>
                <a:lnTo>
                  <a:pt x="12114" y="6326"/>
                </a:lnTo>
                <a:lnTo>
                  <a:pt x="11968" y="6399"/>
                </a:lnTo>
                <a:lnTo>
                  <a:pt x="11797" y="6521"/>
                </a:lnTo>
                <a:lnTo>
                  <a:pt x="11650" y="6668"/>
                </a:lnTo>
                <a:lnTo>
                  <a:pt x="11479" y="6814"/>
                </a:lnTo>
                <a:lnTo>
                  <a:pt x="11309" y="6936"/>
                </a:lnTo>
                <a:lnTo>
                  <a:pt x="11186" y="7009"/>
                </a:lnTo>
                <a:lnTo>
                  <a:pt x="11064" y="7058"/>
                </a:lnTo>
                <a:lnTo>
                  <a:pt x="10918" y="7009"/>
                </a:lnTo>
                <a:lnTo>
                  <a:pt x="10844" y="6985"/>
                </a:lnTo>
                <a:lnTo>
                  <a:pt x="10796" y="6961"/>
                </a:lnTo>
                <a:lnTo>
                  <a:pt x="10747" y="6912"/>
                </a:lnTo>
                <a:lnTo>
                  <a:pt x="10722" y="6838"/>
                </a:lnTo>
                <a:lnTo>
                  <a:pt x="10698" y="6668"/>
                </a:lnTo>
                <a:lnTo>
                  <a:pt x="10722" y="6497"/>
                </a:lnTo>
                <a:lnTo>
                  <a:pt x="10747" y="6423"/>
                </a:lnTo>
                <a:lnTo>
                  <a:pt x="10796" y="6374"/>
                </a:lnTo>
                <a:lnTo>
                  <a:pt x="10844" y="6350"/>
                </a:lnTo>
                <a:lnTo>
                  <a:pt x="10967" y="6326"/>
                </a:lnTo>
                <a:lnTo>
                  <a:pt x="11113" y="6301"/>
                </a:lnTo>
                <a:lnTo>
                  <a:pt x="11260" y="6277"/>
                </a:lnTo>
                <a:lnTo>
                  <a:pt x="11406" y="6277"/>
                </a:lnTo>
                <a:lnTo>
                  <a:pt x="11528" y="6228"/>
                </a:lnTo>
                <a:lnTo>
                  <a:pt x="11602" y="6179"/>
                </a:lnTo>
                <a:lnTo>
                  <a:pt x="11626" y="6130"/>
                </a:lnTo>
                <a:lnTo>
                  <a:pt x="11650" y="6106"/>
                </a:lnTo>
                <a:lnTo>
                  <a:pt x="11602" y="5935"/>
                </a:lnTo>
                <a:lnTo>
                  <a:pt x="11577" y="5862"/>
                </a:lnTo>
                <a:lnTo>
                  <a:pt x="11553" y="5813"/>
                </a:lnTo>
                <a:lnTo>
                  <a:pt x="11504" y="5764"/>
                </a:lnTo>
                <a:lnTo>
                  <a:pt x="11504" y="5715"/>
                </a:lnTo>
                <a:lnTo>
                  <a:pt x="11504" y="5666"/>
                </a:lnTo>
                <a:lnTo>
                  <a:pt x="11553" y="5617"/>
                </a:lnTo>
                <a:lnTo>
                  <a:pt x="11602" y="5593"/>
                </a:lnTo>
                <a:lnTo>
                  <a:pt x="11675" y="5544"/>
                </a:lnTo>
                <a:lnTo>
                  <a:pt x="11821" y="5520"/>
                </a:lnTo>
                <a:lnTo>
                  <a:pt x="11919" y="5520"/>
                </a:lnTo>
                <a:lnTo>
                  <a:pt x="12017" y="5471"/>
                </a:lnTo>
                <a:lnTo>
                  <a:pt x="12114" y="5398"/>
                </a:lnTo>
                <a:lnTo>
                  <a:pt x="12212" y="5324"/>
                </a:lnTo>
                <a:lnTo>
                  <a:pt x="12285" y="5251"/>
                </a:lnTo>
                <a:lnTo>
                  <a:pt x="12359" y="5153"/>
                </a:lnTo>
                <a:lnTo>
                  <a:pt x="12383" y="5031"/>
                </a:lnTo>
                <a:lnTo>
                  <a:pt x="12408" y="4958"/>
                </a:lnTo>
                <a:lnTo>
                  <a:pt x="12383" y="4787"/>
                </a:lnTo>
                <a:lnTo>
                  <a:pt x="12334" y="4714"/>
                </a:lnTo>
                <a:lnTo>
                  <a:pt x="12310" y="4665"/>
                </a:lnTo>
                <a:lnTo>
                  <a:pt x="12310" y="4640"/>
                </a:lnTo>
                <a:lnTo>
                  <a:pt x="12310" y="4592"/>
                </a:lnTo>
                <a:lnTo>
                  <a:pt x="12383" y="4469"/>
                </a:lnTo>
                <a:lnTo>
                  <a:pt x="12505" y="4298"/>
                </a:lnTo>
                <a:lnTo>
                  <a:pt x="12701" y="4103"/>
                </a:lnTo>
                <a:lnTo>
                  <a:pt x="12798" y="4005"/>
                </a:lnTo>
                <a:lnTo>
                  <a:pt x="12945" y="3908"/>
                </a:lnTo>
                <a:lnTo>
                  <a:pt x="13091" y="3834"/>
                </a:lnTo>
                <a:lnTo>
                  <a:pt x="13262" y="3761"/>
                </a:lnTo>
                <a:lnTo>
                  <a:pt x="13604" y="3663"/>
                </a:lnTo>
                <a:lnTo>
                  <a:pt x="13775" y="3639"/>
                </a:lnTo>
                <a:lnTo>
                  <a:pt x="13922" y="3615"/>
                </a:lnTo>
                <a:close/>
                <a:moveTo>
                  <a:pt x="6888" y="2467"/>
                </a:moveTo>
                <a:lnTo>
                  <a:pt x="6986" y="2491"/>
                </a:lnTo>
                <a:lnTo>
                  <a:pt x="7083" y="2516"/>
                </a:lnTo>
                <a:lnTo>
                  <a:pt x="7132" y="2540"/>
                </a:lnTo>
                <a:lnTo>
                  <a:pt x="7181" y="2589"/>
                </a:lnTo>
                <a:lnTo>
                  <a:pt x="7181" y="2638"/>
                </a:lnTo>
                <a:lnTo>
                  <a:pt x="7181" y="2711"/>
                </a:lnTo>
                <a:lnTo>
                  <a:pt x="7132" y="2784"/>
                </a:lnTo>
                <a:lnTo>
                  <a:pt x="7083" y="2858"/>
                </a:lnTo>
                <a:lnTo>
                  <a:pt x="6937" y="3028"/>
                </a:lnTo>
                <a:lnTo>
                  <a:pt x="6864" y="3175"/>
                </a:lnTo>
                <a:lnTo>
                  <a:pt x="6839" y="3322"/>
                </a:lnTo>
                <a:lnTo>
                  <a:pt x="6864" y="3395"/>
                </a:lnTo>
                <a:lnTo>
                  <a:pt x="6888" y="3419"/>
                </a:lnTo>
                <a:lnTo>
                  <a:pt x="6961" y="3517"/>
                </a:lnTo>
                <a:lnTo>
                  <a:pt x="7010" y="3615"/>
                </a:lnTo>
                <a:lnTo>
                  <a:pt x="7059" y="3712"/>
                </a:lnTo>
                <a:lnTo>
                  <a:pt x="7083" y="3810"/>
                </a:lnTo>
                <a:lnTo>
                  <a:pt x="7059" y="3908"/>
                </a:lnTo>
                <a:lnTo>
                  <a:pt x="7010" y="4005"/>
                </a:lnTo>
                <a:lnTo>
                  <a:pt x="6961" y="4103"/>
                </a:lnTo>
                <a:lnTo>
                  <a:pt x="6888" y="4201"/>
                </a:lnTo>
                <a:lnTo>
                  <a:pt x="6839" y="4225"/>
                </a:lnTo>
                <a:lnTo>
                  <a:pt x="6644" y="4225"/>
                </a:lnTo>
                <a:lnTo>
                  <a:pt x="6473" y="4128"/>
                </a:lnTo>
                <a:lnTo>
                  <a:pt x="6302" y="4005"/>
                </a:lnTo>
                <a:lnTo>
                  <a:pt x="6155" y="3859"/>
                </a:lnTo>
                <a:lnTo>
                  <a:pt x="5984" y="3786"/>
                </a:lnTo>
                <a:lnTo>
                  <a:pt x="5838" y="3761"/>
                </a:lnTo>
                <a:lnTo>
                  <a:pt x="5789" y="3786"/>
                </a:lnTo>
                <a:lnTo>
                  <a:pt x="5740" y="3810"/>
                </a:lnTo>
                <a:lnTo>
                  <a:pt x="5642" y="3883"/>
                </a:lnTo>
                <a:lnTo>
                  <a:pt x="5545" y="3957"/>
                </a:lnTo>
                <a:lnTo>
                  <a:pt x="5447" y="3981"/>
                </a:lnTo>
                <a:lnTo>
                  <a:pt x="5349" y="4005"/>
                </a:lnTo>
                <a:lnTo>
                  <a:pt x="5203" y="4030"/>
                </a:lnTo>
                <a:lnTo>
                  <a:pt x="5129" y="4054"/>
                </a:lnTo>
                <a:lnTo>
                  <a:pt x="5081" y="4103"/>
                </a:lnTo>
                <a:lnTo>
                  <a:pt x="5032" y="4128"/>
                </a:lnTo>
                <a:lnTo>
                  <a:pt x="4959" y="4152"/>
                </a:lnTo>
                <a:lnTo>
                  <a:pt x="4788" y="4201"/>
                </a:lnTo>
                <a:lnTo>
                  <a:pt x="4690" y="4201"/>
                </a:lnTo>
                <a:lnTo>
                  <a:pt x="4592" y="4250"/>
                </a:lnTo>
                <a:lnTo>
                  <a:pt x="4494" y="4298"/>
                </a:lnTo>
                <a:lnTo>
                  <a:pt x="4397" y="4372"/>
                </a:lnTo>
                <a:lnTo>
                  <a:pt x="4372" y="4421"/>
                </a:lnTo>
                <a:lnTo>
                  <a:pt x="4372" y="4494"/>
                </a:lnTo>
                <a:lnTo>
                  <a:pt x="4372" y="4616"/>
                </a:lnTo>
                <a:lnTo>
                  <a:pt x="4470" y="4787"/>
                </a:lnTo>
                <a:lnTo>
                  <a:pt x="4592" y="4958"/>
                </a:lnTo>
                <a:lnTo>
                  <a:pt x="4690" y="5031"/>
                </a:lnTo>
                <a:lnTo>
                  <a:pt x="4788" y="5056"/>
                </a:lnTo>
                <a:lnTo>
                  <a:pt x="4885" y="5080"/>
                </a:lnTo>
                <a:lnTo>
                  <a:pt x="5007" y="5080"/>
                </a:lnTo>
                <a:lnTo>
                  <a:pt x="5129" y="5056"/>
                </a:lnTo>
                <a:lnTo>
                  <a:pt x="5227" y="5007"/>
                </a:lnTo>
                <a:lnTo>
                  <a:pt x="5349" y="4933"/>
                </a:lnTo>
                <a:lnTo>
                  <a:pt x="5447" y="4860"/>
                </a:lnTo>
                <a:lnTo>
                  <a:pt x="5642" y="4665"/>
                </a:lnTo>
                <a:lnTo>
                  <a:pt x="5838" y="4518"/>
                </a:lnTo>
                <a:lnTo>
                  <a:pt x="6009" y="4421"/>
                </a:lnTo>
                <a:lnTo>
                  <a:pt x="6131" y="4372"/>
                </a:lnTo>
                <a:lnTo>
                  <a:pt x="6204" y="4396"/>
                </a:lnTo>
                <a:lnTo>
                  <a:pt x="6253" y="4445"/>
                </a:lnTo>
                <a:lnTo>
                  <a:pt x="6302" y="4494"/>
                </a:lnTo>
                <a:lnTo>
                  <a:pt x="6302" y="4567"/>
                </a:lnTo>
                <a:lnTo>
                  <a:pt x="6326" y="4640"/>
                </a:lnTo>
                <a:lnTo>
                  <a:pt x="6375" y="4714"/>
                </a:lnTo>
                <a:lnTo>
                  <a:pt x="6424" y="4738"/>
                </a:lnTo>
                <a:lnTo>
                  <a:pt x="6497" y="4763"/>
                </a:lnTo>
                <a:lnTo>
                  <a:pt x="6595" y="4787"/>
                </a:lnTo>
                <a:lnTo>
                  <a:pt x="6693" y="4811"/>
                </a:lnTo>
                <a:lnTo>
                  <a:pt x="6790" y="4885"/>
                </a:lnTo>
                <a:lnTo>
                  <a:pt x="6888" y="4958"/>
                </a:lnTo>
                <a:lnTo>
                  <a:pt x="6937" y="5031"/>
                </a:lnTo>
                <a:lnTo>
                  <a:pt x="6961" y="5153"/>
                </a:lnTo>
                <a:lnTo>
                  <a:pt x="6937" y="5251"/>
                </a:lnTo>
                <a:lnTo>
                  <a:pt x="6888" y="5324"/>
                </a:lnTo>
                <a:lnTo>
                  <a:pt x="6790" y="5398"/>
                </a:lnTo>
                <a:lnTo>
                  <a:pt x="6693" y="5471"/>
                </a:lnTo>
                <a:lnTo>
                  <a:pt x="6595" y="5520"/>
                </a:lnTo>
                <a:lnTo>
                  <a:pt x="6497" y="5520"/>
                </a:lnTo>
                <a:lnTo>
                  <a:pt x="6399" y="5544"/>
                </a:lnTo>
                <a:lnTo>
                  <a:pt x="6253" y="5642"/>
                </a:lnTo>
                <a:lnTo>
                  <a:pt x="6082" y="5764"/>
                </a:lnTo>
                <a:lnTo>
                  <a:pt x="5935" y="5910"/>
                </a:lnTo>
                <a:lnTo>
                  <a:pt x="5764" y="6057"/>
                </a:lnTo>
                <a:lnTo>
                  <a:pt x="5594" y="6179"/>
                </a:lnTo>
                <a:lnTo>
                  <a:pt x="5471" y="6252"/>
                </a:lnTo>
                <a:lnTo>
                  <a:pt x="5349" y="6277"/>
                </a:lnTo>
                <a:lnTo>
                  <a:pt x="5227" y="6326"/>
                </a:lnTo>
                <a:lnTo>
                  <a:pt x="5056" y="6448"/>
                </a:lnTo>
                <a:lnTo>
                  <a:pt x="4812" y="6643"/>
                </a:lnTo>
                <a:lnTo>
                  <a:pt x="4568" y="6887"/>
                </a:lnTo>
                <a:lnTo>
                  <a:pt x="4226" y="7229"/>
                </a:lnTo>
                <a:lnTo>
                  <a:pt x="4104" y="7327"/>
                </a:lnTo>
                <a:lnTo>
                  <a:pt x="3957" y="7449"/>
                </a:lnTo>
                <a:lnTo>
                  <a:pt x="3640" y="7644"/>
                </a:lnTo>
                <a:lnTo>
                  <a:pt x="3347" y="7767"/>
                </a:lnTo>
                <a:lnTo>
                  <a:pt x="3200" y="7791"/>
                </a:lnTo>
                <a:lnTo>
                  <a:pt x="3078" y="7815"/>
                </a:lnTo>
                <a:lnTo>
                  <a:pt x="2834" y="7815"/>
                </a:lnTo>
                <a:lnTo>
                  <a:pt x="2614" y="7864"/>
                </a:lnTo>
                <a:lnTo>
                  <a:pt x="2443" y="7938"/>
                </a:lnTo>
                <a:lnTo>
                  <a:pt x="2321" y="8011"/>
                </a:lnTo>
                <a:lnTo>
                  <a:pt x="2248" y="8084"/>
                </a:lnTo>
                <a:lnTo>
                  <a:pt x="2174" y="8182"/>
                </a:lnTo>
                <a:lnTo>
                  <a:pt x="2125" y="8279"/>
                </a:lnTo>
                <a:lnTo>
                  <a:pt x="2125" y="8377"/>
                </a:lnTo>
                <a:lnTo>
                  <a:pt x="2125" y="8475"/>
                </a:lnTo>
                <a:lnTo>
                  <a:pt x="2174" y="8573"/>
                </a:lnTo>
                <a:lnTo>
                  <a:pt x="2248" y="8670"/>
                </a:lnTo>
                <a:lnTo>
                  <a:pt x="2321" y="8768"/>
                </a:lnTo>
                <a:lnTo>
                  <a:pt x="2394" y="8841"/>
                </a:lnTo>
                <a:lnTo>
                  <a:pt x="2492" y="8890"/>
                </a:lnTo>
                <a:lnTo>
                  <a:pt x="2614" y="8939"/>
                </a:lnTo>
                <a:lnTo>
                  <a:pt x="2687" y="8939"/>
                </a:lnTo>
                <a:lnTo>
                  <a:pt x="2809" y="8988"/>
                </a:lnTo>
                <a:lnTo>
                  <a:pt x="2956" y="9085"/>
                </a:lnTo>
                <a:lnTo>
                  <a:pt x="3151" y="9232"/>
                </a:lnTo>
                <a:lnTo>
                  <a:pt x="3371" y="9427"/>
                </a:lnTo>
                <a:lnTo>
                  <a:pt x="3566" y="9623"/>
                </a:lnTo>
                <a:lnTo>
                  <a:pt x="3762" y="9769"/>
                </a:lnTo>
                <a:lnTo>
                  <a:pt x="3908" y="9867"/>
                </a:lnTo>
                <a:lnTo>
                  <a:pt x="4030" y="9891"/>
                </a:lnTo>
                <a:lnTo>
                  <a:pt x="4177" y="9867"/>
                </a:lnTo>
                <a:lnTo>
                  <a:pt x="4250" y="9843"/>
                </a:lnTo>
                <a:lnTo>
                  <a:pt x="4324" y="9818"/>
                </a:lnTo>
                <a:lnTo>
                  <a:pt x="4372" y="9769"/>
                </a:lnTo>
                <a:lnTo>
                  <a:pt x="4494" y="9745"/>
                </a:lnTo>
                <a:lnTo>
                  <a:pt x="4641" y="9720"/>
                </a:lnTo>
                <a:lnTo>
                  <a:pt x="4959" y="9720"/>
                </a:lnTo>
                <a:lnTo>
                  <a:pt x="5105" y="9769"/>
                </a:lnTo>
                <a:lnTo>
                  <a:pt x="5252" y="9818"/>
                </a:lnTo>
                <a:lnTo>
                  <a:pt x="5349" y="9916"/>
                </a:lnTo>
                <a:lnTo>
                  <a:pt x="5447" y="9989"/>
                </a:lnTo>
                <a:lnTo>
                  <a:pt x="5545" y="10038"/>
                </a:lnTo>
                <a:lnTo>
                  <a:pt x="5642" y="10087"/>
                </a:lnTo>
                <a:lnTo>
                  <a:pt x="5740" y="10087"/>
                </a:lnTo>
                <a:lnTo>
                  <a:pt x="5838" y="10136"/>
                </a:lnTo>
                <a:lnTo>
                  <a:pt x="5984" y="10209"/>
                </a:lnTo>
                <a:lnTo>
                  <a:pt x="6155" y="10331"/>
                </a:lnTo>
                <a:lnTo>
                  <a:pt x="6302" y="10478"/>
                </a:lnTo>
                <a:lnTo>
                  <a:pt x="6473" y="10624"/>
                </a:lnTo>
                <a:lnTo>
                  <a:pt x="6644" y="10746"/>
                </a:lnTo>
                <a:lnTo>
                  <a:pt x="6790" y="10819"/>
                </a:lnTo>
                <a:lnTo>
                  <a:pt x="6888" y="10844"/>
                </a:lnTo>
                <a:lnTo>
                  <a:pt x="6961" y="10868"/>
                </a:lnTo>
                <a:lnTo>
                  <a:pt x="7083" y="10917"/>
                </a:lnTo>
                <a:lnTo>
                  <a:pt x="7181" y="10966"/>
                </a:lnTo>
                <a:lnTo>
                  <a:pt x="7254" y="11039"/>
                </a:lnTo>
                <a:lnTo>
                  <a:pt x="7352" y="11113"/>
                </a:lnTo>
                <a:lnTo>
                  <a:pt x="7450" y="11186"/>
                </a:lnTo>
                <a:lnTo>
                  <a:pt x="7547" y="11210"/>
                </a:lnTo>
                <a:lnTo>
                  <a:pt x="7645" y="11235"/>
                </a:lnTo>
                <a:lnTo>
                  <a:pt x="7743" y="11259"/>
                </a:lnTo>
                <a:lnTo>
                  <a:pt x="7840" y="11283"/>
                </a:lnTo>
                <a:lnTo>
                  <a:pt x="7938" y="11357"/>
                </a:lnTo>
                <a:lnTo>
                  <a:pt x="8036" y="11430"/>
                </a:lnTo>
                <a:lnTo>
                  <a:pt x="8109" y="11528"/>
                </a:lnTo>
                <a:lnTo>
                  <a:pt x="8158" y="11625"/>
                </a:lnTo>
                <a:lnTo>
                  <a:pt x="8207" y="11723"/>
                </a:lnTo>
                <a:lnTo>
                  <a:pt x="8207" y="11796"/>
                </a:lnTo>
                <a:lnTo>
                  <a:pt x="8207" y="11894"/>
                </a:lnTo>
                <a:lnTo>
                  <a:pt x="8158" y="11992"/>
                </a:lnTo>
                <a:lnTo>
                  <a:pt x="8109" y="12089"/>
                </a:lnTo>
                <a:lnTo>
                  <a:pt x="8036" y="12187"/>
                </a:lnTo>
                <a:lnTo>
                  <a:pt x="7963" y="12285"/>
                </a:lnTo>
                <a:lnTo>
                  <a:pt x="7889" y="12383"/>
                </a:lnTo>
                <a:lnTo>
                  <a:pt x="7840" y="12480"/>
                </a:lnTo>
                <a:lnTo>
                  <a:pt x="7840" y="12578"/>
                </a:lnTo>
                <a:lnTo>
                  <a:pt x="7816" y="12676"/>
                </a:lnTo>
                <a:lnTo>
                  <a:pt x="7718" y="12822"/>
                </a:lnTo>
                <a:lnTo>
                  <a:pt x="7596" y="12969"/>
                </a:lnTo>
                <a:lnTo>
                  <a:pt x="7450" y="13140"/>
                </a:lnTo>
                <a:lnTo>
                  <a:pt x="7303" y="13311"/>
                </a:lnTo>
                <a:lnTo>
                  <a:pt x="7181" y="13457"/>
                </a:lnTo>
                <a:lnTo>
                  <a:pt x="7108" y="13604"/>
                </a:lnTo>
                <a:lnTo>
                  <a:pt x="7083" y="13701"/>
                </a:lnTo>
                <a:lnTo>
                  <a:pt x="7034" y="13823"/>
                </a:lnTo>
                <a:lnTo>
                  <a:pt x="6961" y="13970"/>
                </a:lnTo>
                <a:lnTo>
                  <a:pt x="6839" y="14117"/>
                </a:lnTo>
                <a:lnTo>
                  <a:pt x="6693" y="14288"/>
                </a:lnTo>
                <a:lnTo>
                  <a:pt x="6546" y="14434"/>
                </a:lnTo>
                <a:lnTo>
                  <a:pt x="6424" y="14605"/>
                </a:lnTo>
                <a:lnTo>
                  <a:pt x="6351" y="14752"/>
                </a:lnTo>
                <a:lnTo>
                  <a:pt x="6302" y="14849"/>
                </a:lnTo>
                <a:lnTo>
                  <a:pt x="6277" y="14947"/>
                </a:lnTo>
                <a:lnTo>
                  <a:pt x="6229" y="15069"/>
                </a:lnTo>
                <a:lnTo>
                  <a:pt x="6131" y="15216"/>
                </a:lnTo>
                <a:lnTo>
                  <a:pt x="6033" y="15338"/>
                </a:lnTo>
                <a:lnTo>
                  <a:pt x="5911" y="15460"/>
                </a:lnTo>
                <a:lnTo>
                  <a:pt x="5813" y="15582"/>
                </a:lnTo>
                <a:lnTo>
                  <a:pt x="5764" y="15704"/>
                </a:lnTo>
                <a:lnTo>
                  <a:pt x="5740" y="15802"/>
                </a:lnTo>
                <a:lnTo>
                  <a:pt x="5764" y="15973"/>
                </a:lnTo>
                <a:lnTo>
                  <a:pt x="5789" y="16046"/>
                </a:lnTo>
                <a:lnTo>
                  <a:pt x="5838" y="16095"/>
                </a:lnTo>
                <a:lnTo>
                  <a:pt x="5862" y="16144"/>
                </a:lnTo>
                <a:lnTo>
                  <a:pt x="5911" y="16217"/>
                </a:lnTo>
                <a:lnTo>
                  <a:pt x="5935" y="16388"/>
                </a:lnTo>
                <a:lnTo>
                  <a:pt x="5911" y="16461"/>
                </a:lnTo>
                <a:lnTo>
                  <a:pt x="5862" y="16510"/>
                </a:lnTo>
                <a:lnTo>
                  <a:pt x="5813" y="16559"/>
                </a:lnTo>
                <a:lnTo>
                  <a:pt x="5642" y="16559"/>
                </a:lnTo>
                <a:lnTo>
                  <a:pt x="5545" y="16510"/>
                </a:lnTo>
                <a:lnTo>
                  <a:pt x="5447" y="16461"/>
                </a:lnTo>
                <a:lnTo>
                  <a:pt x="5349" y="16388"/>
                </a:lnTo>
                <a:lnTo>
                  <a:pt x="5276" y="16266"/>
                </a:lnTo>
                <a:lnTo>
                  <a:pt x="5227" y="16119"/>
                </a:lnTo>
                <a:lnTo>
                  <a:pt x="5178" y="15973"/>
                </a:lnTo>
                <a:lnTo>
                  <a:pt x="5178" y="15802"/>
                </a:lnTo>
                <a:lnTo>
                  <a:pt x="5154" y="15655"/>
                </a:lnTo>
                <a:lnTo>
                  <a:pt x="5105" y="15484"/>
                </a:lnTo>
                <a:lnTo>
                  <a:pt x="5056" y="15338"/>
                </a:lnTo>
                <a:lnTo>
                  <a:pt x="4983" y="15240"/>
                </a:lnTo>
                <a:lnTo>
                  <a:pt x="4934" y="15191"/>
                </a:lnTo>
                <a:lnTo>
                  <a:pt x="4910" y="15093"/>
                </a:lnTo>
                <a:lnTo>
                  <a:pt x="4836" y="14849"/>
                </a:lnTo>
                <a:lnTo>
                  <a:pt x="4812" y="14556"/>
                </a:lnTo>
                <a:lnTo>
                  <a:pt x="4788" y="14214"/>
                </a:lnTo>
                <a:lnTo>
                  <a:pt x="4788" y="13970"/>
                </a:lnTo>
                <a:lnTo>
                  <a:pt x="4788" y="13799"/>
                </a:lnTo>
                <a:lnTo>
                  <a:pt x="4739" y="13604"/>
                </a:lnTo>
                <a:lnTo>
                  <a:pt x="4714" y="13433"/>
                </a:lnTo>
                <a:lnTo>
                  <a:pt x="4641" y="13237"/>
                </a:lnTo>
                <a:lnTo>
                  <a:pt x="4568" y="13066"/>
                </a:lnTo>
                <a:lnTo>
                  <a:pt x="4494" y="12920"/>
                </a:lnTo>
                <a:lnTo>
                  <a:pt x="4397" y="12773"/>
                </a:lnTo>
                <a:lnTo>
                  <a:pt x="4324" y="12676"/>
                </a:lnTo>
                <a:lnTo>
                  <a:pt x="4128" y="12456"/>
                </a:lnTo>
                <a:lnTo>
                  <a:pt x="3982" y="12260"/>
                </a:lnTo>
                <a:lnTo>
                  <a:pt x="3884" y="12114"/>
                </a:lnTo>
                <a:lnTo>
                  <a:pt x="3835" y="11992"/>
                </a:lnTo>
                <a:lnTo>
                  <a:pt x="3811" y="11845"/>
                </a:lnTo>
                <a:lnTo>
                  <a:pt x="3786" y="11772"/>
                </a:lnTo>
                <a:lnTo>
                  <a:pt x="3737" y="11723"/>
                </a:lnTo>
                <a:lnTo>
                  <a:pt x="3713" y="11650"/>
                </a:lnTo>
                <a:lnTo>
                  <a:pt x="3664" y="11528"/>
                </a:lnTo>
                <a:lnTo>
                  <a:pt x="3664" y="11381"/>
                </a:lnTo>
                <a:lnTo>
                  <a:pt x="3640" y="11235"/>
                </a:lnTo>
                <a:lnTo>
                  <a:pt x="3664" y="11088"/>
                </a:lnTo>
                <a:lnTo>
                  <a:pt x="3664" y="10942"/>
                </a:lnTo>
                <a:lnTo>
                  <a:pt x="3713" y="10819"/>
                </a:lnTo>
                <a:lnTo>
                  <a:pt x="3737" y="10771"/>
                </a:lnTo>
                <a:lnTo>
                  <a:pt x="3786" y="10697"/>
                </a:lnTo>
                <a:lnTo>
                  <a:pt x="3811" y="10648"/>
                </a:lnTo>
                <a:lnTo>
                  <a:pt x="3835" y="10478"/>
                </a:lnTo>
                <a:lnTo>
                  <a:pt x="3811" y="10307"/>
                </a:lnTo>
                <a:lnTo>
                  <a:pt x="3786" y="10233"/>
                </a:lnTo>
                <a:lnTo>
                  <a:pt x="3737" y="10184"/>
                </a:lnTo>
                <a:lnTo>
                  <a:pt x="3689" y="10160"/>
                </a:lnTo>
                <a:lnTo>
                  <a:pt x="3615" y="10111"/>
                </a:lnTo>
                <a:lnTo>
                  <a:pt x="3444" y="10087"/>
                </a:lnTo>
                <a:lnTo>
                  <a:pt x="3347" y="10062"/>
                </a:lnTo>
                <a:lnTo>
                  <a:pt x="3200" y="9989"/>
                </a:lnTo>
                <a:lnTo>
                  <a:pt x="3054" y="9867"/>
                </a:lnTo>
                <a:lnTo>
                  <a:pt x="2883" y="9720"/>
                </a:lnTo>
                <a:lnTo>
                  <a:pt x="2712" y="9574"/>
                </a:lnTo>
                <a:lnTo>
                  <a:pt x="2565" y="9452"/>
                </a:lnTo>
                <a:lnTo>
                  <a:pt x="2419" y="9354"/>
                </a:lnTo>
                <a:lnTo>
                  <a:pt x="2321" y="9330"/>
                </a:lnTo>
                <a:lnTo>
                  <a:pt x="2199" y="9281"/>
                </a:lnTo>
                <a:lnTo>
                  <a:pt x="2003" y="9159"/>
                </a:lnTo>
                <a:lnTo>
                  <a:pt x="1784" y="8988"/>
                </a:lnTo>
                <a:lnTo>
                  <a:pt x="1539" y="8768"/>
                </a:lnTo>
                <a:lnTo>
                  <a:pt x="1246" y="8402"/>
                </a:lnTo>
                <a:lnTo>
                  <a:pt x="1078" y="8185"/>
                </a:lnTo>
                <a:lnTo>
                  <a:pt x="1124" y="7840"/>
                </a:lnTo>
                <a:lnTo>
                  <a:pt x="1197" y="7473"/>
                </a:lnTo>
                <a:lnTo>
                  <a:pt x="1295" y="7132"/>
                </a:lnTo>
                <a:lnTo>
                  <a:pt x="1393" y="6790"/>
                </a:lnTo>
                <a:lnTo>
                  <a:pt x="1515" y="6448"/>
                </a:lnTo>
                <a:lnTo>
                  <a:pt x="1637" y="6106"/>
                </a:lnTo>
                <a:lnTo>
                  <a:pt x="1784" y="5788"/>
                </a:lnTo>
                <a:lnTo>
                  <a:pt x="1954" y="5471"/>
                </a:lnTo>
                <a:lnTo>
                  <a:pt x="2125" y="5153"/>
                </a:lnTo>
                <a:lnTo>
                  <a:pt x="2296" y="4860"/>
                </a:lnTo>
                <a:lnTo>
                  <a:pt x="2516" y="4567"/>
                </a:lnTo>
                <a:lnTo>
                  <a:pt x="2712" y="4298"/>
                </a:lnTo>
                <a:lnTo>
                  <a:pt x="3151" y="3737"/>
                </a:lnTo>
                <a:lnTo>
                  <a:pt x="3664" y="3248"/>
                </a:lnTo>
                <a:lnTo>
                  <a:pt x="4079" y="3248"/>
                </a:lnTo>
                <a:lnTo>
                  <a:pt x="4299" y="3297"/>
                </a:lnTo>
                <a:lnTo>
                  <a:pt x="4470" y="3346"/>
                </a:lnTo>
                <a:lnTo>
                  <a:pt x="4592" y="3419"/>
                </a:lnTo>
                <a:lnTo>
                  <a:pt x="4690" y="3493"/>
                </a:lnTo>
                <a:lnTo>
                  <a:pt x="4788" y="3517"/>
                </a:lnTo>
                <a:lnTo>
                  <a:pt x="4885" y="3493"/>
                </a:lnTo>
                <a:lnTo>
                  <a:pt x="4983" y="3419"/>
                </a:lnTo>
                <a:lnTo>
                  <a:pt x="5056" y="3346"/>
                </a:lnTo>
                <a:lnTo>
                  <a:pt x="5178" y="3297"/>
                </a:lnTo>
                <a:lnTo>
                  <a:pt x="5276" y="3248"/>
                </a:lnTo>
                <a:lnTo>
                  <a:pt x="5349" y="3248"/>
                </a:lnTo>
                <a:lnTo>
                  <a:pt x="5471" y="3199"/>
                </a:lnTo>
                <a:lnTo>
                  <a:pt x="5594" y="3126"/>
                </a:lnTo>
                <a:lnTo>
                  <a:pt x="5764" y="3004"/>
                </a:lnTo>
                <a:lnTo>
                  <a:pt x="5935" y="2858"/>
                </a:lnTo>
                <a:lnTo>
                  <a:pt x="6131" y="2711"/>
                </a:lnTo>
                <a:lnTo>
                  <a:pt x="6375" y="2589"/>
                </a:lnTo>
                <a:lnTo>
                  <a:pt x="6619" y="2516"/>
                </a:lnTo>
                <a:lnTo>
                  <a:pt x="6888" y="2467"/>
                </a:lnTo>
                <a:close/>
                <a:moveTo>
                  <a:pt x="9379" y="0"/>
                </a:moveTo>
                <a:lnTo>
                  <a:pt x="8891" y="24"/>
                </a:lnTo>
                <a:lnTo>
                  <a:pt x="8427" y="49"/>
                </a:lnTo>
                <a:lnTo>
                  <a:pt x="7963" y="122"/>
                </a:lnTo>
                <a:lnTo>
                  <a:pt x="7499" y="195"/>
                </a:lnTo>
                <a:lnTo>
                  <a:pt x="7034" y="293"/>
                </a:lnTo>
                <a:lnTo>
                  <a:pt x="6595" y="440"/>
                </a:lnTo>
                <a:lnTo>
                  <a:pt x="6155" y="586"/>
                </a:lnTo>
                <a:lnTo>
                  <a:pt x="5740" y="733"/>
                </a:lnTo>
                <a:lnTo>
                  <a:pt x="5325" y="928"/>
                </a:lnTo>
                <a:lnTo>
                  <a:pt x="4910" y="1148"/>
                </a:lnTo>
                <a:lnTo>
                  <a:pt x="4519" y="1368"/>
                </a:lnTo>
                <a:lnTo>
                  <a:pt x="4128" y="1612"/>
                </a:lnTo>
                <a:lnTo>
                  <a:pt x="3762" y="1881"/>
                </a:lnTo>
                <a:lnTo>
                  <a:pt x="3420" y="2149"/>
                </a:lnTo>
                <a:lnTo>
                  <a:pt x="3078" y="2442"/>
                </a:lnTo>
                <a:lnTo>
                  <a:pt x="2760" y="2760"/>
                </a:lnTo>
                <a:lnTo>
                  <a:pt x="2443" y="3077"/>
                </a:lnTo>
                <a:lnTo>
                  <a:pt x="2150" y="3419"/>
                </a:lnTo>
                <a:lnTo>
                  <a:pt x="1881" y="3761"/>
                </a:lnTo>
                <a:lnTo>
                  <a:pt x="1613" y="4128"/>
                </a:lnTo>
                <a:lnTo>
                  <a:pt x="1368" y="4518"/>
                </a:lnTo>
                <a:lnTo>
                  <a:pt x="1149" y="4909"/>
                </a:lnTo>
                <a:lnTo>
                  <a:pt x="929" y="5324"/>
                </a:lnTo>
                <a:lnTo>
                  <a:pt x="733" y="5739"/>
                </a:lnTo>
                <a:lnTo>
                  <a:pt x="587" y="6155"/>
                </a:lnTo>
                <a:lnTo>
                  <a:pt x="440" y="6594"/>
                </a:lnTo>
                <a:lnTo>
                  <a:pt x="294" y="7034"/>
                </a:lnTo>
                <a:lnTo>
                  <a:pt x="196" y="7498"/>
                </a:lnTo>
                <a:lnTo>
                  <a:pt x="123" y="7962"/>
                </a:lnTo>
                <a:lnTo>
                  <a:pt x="49" y="8426"/>
                </a:lnTo>
                <a:lnTo>
                  <a:pt x="25" y="8890"/>
                </a:lnTo>
                <a:lnTo>
                  <a:pt x="1" y="9378"/>
                </a:lnTo>
                <a:lnTo>
                  <a:pt x="25" y="9867"/>
                </a:lnTo>
                <a:lnTo>
                  <a:pt x="49" y="10331"/>
                </a:lnTo>
                <a:lnTo>
                  <a:pt x="123" y="10795"/>
                </a:lnTo>
                <a:lnTo>
                  <a:pt x="196" y="11259"/>
                </a:lnTo>
                <a:lnTo>
                  <a:pt x="294" y="11723"/>
                </a:lnTo>
                <a:lnTo>
                  <a:pt x="440" y="12163"/>
                </a:lnTo>
                <a:lnTo>
                  <a:pt x="587" y="12602"/>
                </a:lnTo>
                <a:lnTo>
                  <a:pt x="733" y="13018"/>
                </a:lnTo>
                <a:lnTo>
                  <a:pt x="929" y="13433"/>
                </a:lnTo>
                <a:lnTo>
                  <a:pt x="1149" y="13848"/>
                </a:lnTo>
                <a:lnTo>
                  <a:pt x="1368" y="14239"/>
                </a:lnTo>
                <a:lnTo>
                  <a:pt x="1613" y="14629"/>
                </a:lnTo>
                <a:lnTo>
                  <a:pt x="1881" y="14996"/>
                </a:lnTo>
                <a:lnTo>
                  <a:pt x="2150" y="15338"/>
                </a:lnTo>
                <a:lnTo>
                  <a:pt x="2443" y="15680"/>
                </a:lnTo>
                <a:lnTo>
                  <a:pt x="2760" y="15997"/>
                </a:lnTo>
                <a:lnTo>
                  <a:pt x="3078" y="16315"/>
                </a:lnTo>
                <a:lnTo>
                  <a:pt x="3420" y="16608"/>
                </a:lnTo>
                <a:lnTo>
                  <a:pt x="3762" y="16876"/>
                </a:lnTo>
                <a:lnTo>
                  <a:pt x="4128" y="17145"/>
                </a:lnTo>
                <a:lnTo>
                  <a:pt x="4519" y="17389"/>
                </a:lnTo>
                <a:lnTo>
                  <a:pt x="4910" y="17609"/>
                </a:lnTo>
                <a:lnTo>
                  <a:pt x="5325" y="17829"/>
                </a:lnTo>
                <a:lnTo>
                  <a:pt x="5740" y="18024"/>
                </a:lnTo>
                <a:lnTo>
                  <a:pt x="6155" y="18171"/>
                </a:lnTo>
                <a:lnTo>
                  <a:pt x="6595" y="18317"/>
                </a:lnTo>
                <a:lnTo>
                  <a:pt x="7034" y="18464"/>
                </a:lnTo>
                <a:lnTo>
                  <a:pt x="7499" y="18562"/>
                </a:lnTo>
                <a:lnTo>
                  <a:pt x="7963" y="18635"/>
                </a:lnTo>
                <a:lnTo>
                  <a:pt x="8427" y="18708"/>
                </a:lnTo>
                <a:lnTo>
                  <a:pt x="8891" y="18733"/>
                </a:lnTo>
                <a:lnTo>
                  <a:pt x="9379" y="18757"/>
                </a:lnTo>
                <a:lnTo>
                  <a:pt x="9868" y="18733"/>
                </a:lnTo>
                <a:lnTo>
                  <a:pt x="10332" y="18708"/>
                </a:lnTo>
                <a:lnTo>
                  <a:pt x="10796" y="18635"/>
                </a:lnTo>
                <a:lnTo>
                  <a:pt x="11260" y="18562"/>
                </a:lnTo>
                <a:lnTo>
                  <a:pt x="11724" y="18464"/>
                </a:lnTo>
                <a:lnTo>
                  <a:pt x="12163" y="18317"/>
                </a:lnTo>
                <a:lnTo>
                  <a:pt x="12603" y="18171"/>
                </a:lnTo>
                <a:lnTo>
                  <a:pt x="13018" y="18024"/>
                </a:lnTo>
                <a:lnTo>
                  <a:pt x="13433" y="17829"/>
                </a:lnTo>
                <a:lnTo>
                  <a:pt x="13848" y="17609"/>
                </a:lnTo>
                <a:lnTo>
                  <a:pt x="14239" y="17389"/>
                </a:lnTo>
                <a:lnTo>
                  <a:pt x="14630" y="17145"/>
                </a:lnTo>
                <a:lnTo>
                  <a:pt x="14996" y="16876"/>
                </a:lnTo>
                <a:lnTo>
                  <a:pt x="15338" y="16608"/>
                </a:lnTo>
                <a:lnTo>
                  <a:pt x="15680" y="16315"/>
                </a:lnTo>
                <a:lnTo>
                  <a:pt x="15998" y="15997"/>
                </a:lnTo>
                <a:lnTo>
                  <a:pt x="16315" y="15680"/>
                </a:lnTo>
                <a:lnTo>
                  <a:pt x="16608" y="15338"/>
                </a:lnTo>
                <a:lnTo>
                  <a:pt x="16877" y="14996"/>
                </a:lnTo>
                <a:lnTo>
                  <a:pt x="17146" y="14629"/>
                </a:lnTo>
                <a:lnTo>
                  <a:pt x="17390" y="14239"/>
                </a:lnTo>
                <a:lnTo>
                  <a:pt x="17610" y="13848"/>
                </a:lnTo>
                <a:lnTo>
                  <a:pt x="17829" y="13433"/>
                </a:lnTo>
                <a:lnTo>
                  <a:pt x="18025" y="13018"/>
                </a:lnTo>
                <a:lnTo>
                  <a:pt x="18171" y="12602"/>
                </a:lnTo>
                <a:lnTo>
                  <a:pt x="18318" y="12163"/>
                </a:lnTo>
                <a:lnTo>
                  <a:pt x="18464" y="11723"/>
                </a:lnTo>
                <a:lnTo>
                  <a:pt x="18562" y="11259"/>
                </a:lnTo>
                <a:lnTo>
                  <a:pt x="18635" y="10795"/>
                </a:lnTo>
                <a:lnTo>
                  <a:pt x="18709" y="10331"/>
                </a:lnTo>
                <a:lnTo>
                  <a:pt x="18733" y="9867"/>
                </a:lnTo>
                <a:lnTo>
                  <a:pt x="18758" y="9378"/>
                </a:lnTo>
                <a:lnTo>
                  <a:pt x="18733" y="8890"/>
                </a:lnTo>
                <a:lnTo>
                  <a:pt x="18709" y="8426"/>
                </a:lnTo>
                <a:lnTo>
                  <a:pt x="18635" y="7962"/>
                </a:lnTo>
                <a:lnTo>
                  <a:pt x="18562" y="7498"/>
                </a:lnTo>
                <a:lnTo>
                  <a:pt x="18464" y="7034"/>
                </a:lnTo>
                <a:lnTo>
                  <a:pt x="18318" y="6594"/>
                </a:lnTo>
                <a:lnTo>
                  <a:pt x="18171" y="6155"/>
                </a:lnTo>
                <a:lnTo>
                  <a:pt x="18025" y="5739"/>
                </a:lnTo>
                <a:lnTo>
                  <a:pt x="17829" y="5324"/>
                </a:lnTo>
                <a:lnTo>
                  <a:pt x="17610" y="4909"/>
                </a:lnTo>
                <a:lnTo>
                  <a:pt x="17390" y="4518"/>
                </a:lnTo>
                <a:lnTo>
                  <a:pt x="17146" y="4128"/>
                </a:lnTo>
                <a:lnTo>
                  <a:pt x="16877" y="3761"/>
                </a:lnTo>
                <a:lnTo>
                  <a:pt x="16608" y="3419"/>
                </a:lnTo>
                <a:lnTo>
                  <a:pt x="16315" y="3077"/>
                </a:lnTo>
                <a:lnTo>
                  <a:pt x="15998" y="2760"/>
                </a:lnTo>
                <a:lnTo>
                  <a:pt x="15680" y="2442"/>
                </a:lnTo>
                <a:lnTo>
                  <a:pt x="15338" y="2149"/>
                </a:lnTo>
                <a:lnTo>
                  <a:pt x="14996" y="1881"/>
                </a:lnTo>
                <a:lnTo>
                  <a:pt x="14630" y="1612"/>
                </a:lnTo>
                <a:lnTo>
                  <a:pt x="14239" y="1368"/>
                </a:lnTo>
                <a:lnTo>
                  <a:pt x="13848" y="1148"/>
                </a:lnTo>
                <a:lnTo>
                  <a:pt x="13433" y="928"/>
                </a:lnTo>
                <a:lnTo>
                  <a:pt x="13018" y="733"/>
                </a:lnTo>
                <a:lnTo>
                  <a:pt x="12603" y="586"/>
                </a:lnTo>
                <a:lnTo>
                  <a:pt x="12163" y="440"/>
                </a:lnTo>
                <a:lnTo>
                  <a:pt x="11724" y="293"/>
                </a:lnTo>
                <a:lnTo>
                  <a:pt x="11260" y="195"/>
                </a:lnTo>
                <a:lnTo>
                  <a:pt x="10796" y="122"/>
                </a:lnTo>
                <a:lnTo>
                  <a:pt x="10332" y="49"/>
                </a:lnTo>
                <a:lnTo>
                  <a:pt x="9868" y="24"/>
                </a:lnTo>
                <a:lnTo>
                  <a:pt x="9379" y="0"/>
                </a:lnTo>
                <a:close/>
              </a:path>
            </a:pathLst>
          </a:custGeom>
          <a:solidFill>
            <a:srgbClr val="00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79;p29">
            <a:extLst>
              <a:ext uri="{FF2B5EF4-FFF2-40B4-BE49-F238E27FC236}">
                <a16:creationId xmlns:a16="http://schemas.microsoft.com/office/drawing/2014/main" id="{40EA5CFD-7443-4693-87BC-5DA1C600690B}"/>
              </a:ext>
            </a:extLst>
          </p:cNvPr>
          <p:cNvSpPr/>
          <p:nvPr/>
        </p:nvSpPr>
        <p:spPr>
          <a:xfrm>
            <a:off x="304460" y="2087625"/>
            <a:ext cx="1239768" cy="570080"/>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endParaRPr lang="en-US" sz="1000" dirty="0">
              <a:solidFill>
                <a:srgbClr val="003B55"/>
              </a:solidFill>
              <a:latin typeface="Titillium Web Light"/>
              <a:sym typeface="Titillium Web Light"/>
            </a:endParaRPr>
          </a:p>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RESEARCH PROJECTS </a:t>
            </a:r>
          </a:p>
          <a:p>
            <a:pPr algn="ctr"/>
            <a:endParaRPr sz="1000" dirty="0">
              <a:solidFill>
                <a:srgbClr val="003B55"/>
              </a:solidFill>
              <a:latin typeface="Titillium Web Light"/>
              <a:sym typeface="Titillium Web Light"/>
            </a:endParaRPr>
          </a:p>
        </p:txBody>
      </p:sp>
      <p:sp>
        <p:nvSpPr>
          <p:cNvPr id="40" name="Google Shape;3979;p29">
            <a:extLst>
              <a:ext uri="{FF2B5EF4-FFF2-40B4-BE49-F238E27FC236}">
                <a16:creationId xmlns:a16="http://schemas.microsoft.com/office/drawing/2014/main" id="{6AC288CA-ABB1-465C-A8E7-25FD8D106624}"/>
              </a:ext>
            </a:extLst>
          </p:cNvPr>
          <p:cNvSpPr/>
          <p:nvPr/>
        </p:nvSpPr>
        <p:spPr>
          <a:xfrm>
            <a:off x="597162" y="1646738"/>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377</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41" name="Google Shape;3979;p29">
            <a:extLst>
              <a:ext uri="{FF2B5EF4-FFF2-40B4-BE49-F238E27FC236}">
                <a16:creationId xmlns:a16="http://schemas.microsoft.com/office/drawing/2014/main" id="{6FCFF344-A322-4ACD-9C4F-0E3A3C403BAB}"/>
              </a:ext>
            </a:extLst>
          </p:cNvPr>
          <p:cNvSpPr/>
          <p:nvPr/>
        </p:nvSpPr>
        <p:spPr>
          <a:xfrm>
            <a:off x="6287176" y="2087625"/>
            <a:ext cx="1239768" cy="570080"/>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ONLINE LEARNING PROGRAMS</a:t>
            </a:r>
          </a:p>
        </p:txBody>
      </p:sp>
      <p:sp>
        <p:nvSpPr>
          <p:cNvPr id="42" name="Google Shape;3979;p29">
            <a:extLst>
              <a:ext uri="{FF2B5EF4-FFF2-40B4-BE49-F238E27FC236}">
                <a16:creationId xmlns:a16="http://schemas.microsoft.com/office/drawing/2014/main" id="{3D4DD60B-5388-45F2-B90E-1129920CB37D}"/>
              </a:ext>
            </a:extLst>
          </p:cNvPr>
          <p:cNvSpPr/>
          <p:nvPr/>
        </p:nvSpPr>
        <p:spPr>
          <a:xfrm>
            <a:off x="6287176" y="4191469"/>
            <a:ext cx="1239768" cy="568379"/>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PUBLICATIONS</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3" name="Google Shape;3979;p29">
            <a:extLst>
              <a:ext uri="{FF2B5EF4-FFF2-40B4-BE49-F238E27FC236}">
                <a16:creationId xmlns:a16="http://schemas.microsoft.com/office/drawing/2014/main" id="{A2F1956B-0883-4047-B0C3-610F1891A9D3}"/>
              </a:ext>
            </a:extLst>
          </p:cNvPr>
          <p:cNvSpPr/>
          <p:nvPr/>
        </p:nvSpPr>
        <p:spPr>
          <a:xfrm>
            <a:off x="2198327" y="4191470"/>
            <a:ext cx="1366800" cy="568378"/>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ENCOURAGEMENT PROGRAMS</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4" name="Google Shape;3979;p29">
            <a:extLst>
              <a:ext uri="{FF2B5EF4-FFF2-40B4-BE49-F238E27FC236}">
                <a16:creationId xmlns:a16="http://schemas.microsoft.com/office/drawing/2014/main" id="{0D2BF978-1AC1-48DD-BA85-A81CF1F235BA}"/>
              </a:ext>
            </a:extLst>
          </p:cNvPr>
          <p:cNvSpPr/>
          <p:nvPr/>
        </p:nvSpPr>
        <p:spPr>
          <a:xfrm>
            <a:off x="4338025" y="4191470"/>
            <a:ext cx="1239769" cy="568378"/>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KNOWLEDGE DISSEMINATION</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5" name="Google Shape;3979;p29">
            <a:extLst>
              <a:ext uri="{FF2B5EF4-FFF2-40B4-BE49-F238E27FC236}">
                <a16:creationId xmlns:a16="http://schemas.microsoft.com/office/drawing/2014/main" id="{D619A38D-90B4-4B9B-9F41-BCC9A2132FB7}"/>
              </a:ext>
            </a:extLst>
          </p:cNvPr>
          <p:cNvSpPr/>
          <p:nvPr/>
        </p:nvSpPr>
        <p:spPr>
          <a:xfrm>
            <a:off x="304460" y="4191470"/>
            <a:ext cx="1239768" cy="568378"/>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ADVISORY PROJECTS</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6" name="Google Shape;3979;p29">
            <a:extLst>
              <a:ext uri="{FF2B5EF4-FFF2-40B4-BE49-F238E27FC236}">
                <a16:creationId xmlns:a16="http://schemas.microsoft.com/office/drawing/2014/main" id="{39A6B1DC-7DD0-45B9-BAAB-BA2FCE8E51E0}"/>
              </a:ext>
            </a:extLst>
          </p:cNvPr>
          <p:cNvSpPr/>
          <p:nvPr/>
        </p:nvSpPr>
        <p:spPr>
          <a:xfrm>
            <a:off x="4338025" y="2089327"/>
            <a:ext cx="1239768" cy="568378"/>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TRAINING PROGRAMS</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7" name="Google Shape;3979;p29">
            <a:extLst>
              <a:ext uri="{FF2B5EF4-FFF2-40B4-BE49-F238E27FC236}">
                <a16:creationId xmlns:a16="http://schemas.microsoft.com/office/drawing/2014/main" id="{D3574E66-FDB0-44D5-905B-8EC62AD5981A}"/>
              </a:ext>
            </a:extLst>
          </p:cNvPr>
          <p:cNvSpPr/>
          <p:nvPr/>
        </p:nvSpPr>
        <p:spPr>
          <a:xfrm>
            <a:off x="2261843" y="2089327"/>
            <a:ext cx="1239768" cy="568378"/>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lvl="0" algn="ctr"/>
            <a:endParaRPr lang="en-US" sz="1000" dirty="0">
              <a:solidFill>
                <a:srgbClr val="003B55"/>
              </a:solidFill>
              <a:latin typeface="Titillium Web Light"/>
              <a:ea typeface="Titillium Web Light"/>
              <a:cs typeface="Titillium Web Light"/>
              <a:sym typeface="Titillium Web Light"/>
            </a:endParaRPr>
          </a:p>
          <a:p>
            <a:pPr lvl="0"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CONFERENCES</a:t>
            </a:r>
          </a:p>
          <a:p>
            <a:pPr marL="0" lvl="0" indent="0" algn="ctr" rtl="0">
              <a:spcBef>
                <a:spcPts val="0"/>
              </a:spcBef>
              <a:spcAft>
                <a:spcPts val="0"/>
              </a:spcAft>
              <a:buNone/>
            </a:pPr>
            <a:endParaRPr sz="1000" dirty="0">
              <a:solidFill>
                <a:srgbClr val="003B55"/>
              </a:solidFill>
              <a:latin typeface="Titillium Web Light"/>
              <a:ea typeface="Titillium Web Light"/>
              <a:cs typeface="Titillium Web Light"/>
              <a:sym typeface="Titillium Web Light"/>
            </a:endParaRPr>
          </a:p>
        </p:txBody>
      </p:sp>
      <p:sp>
        <p:nvSpPr>
          <p:cNvPr id="48" name="Google Shape;3979;p29">
            <a:extLst>
              <a:ext uri="{FF2B5EF4-FFF2-40B4-BE49-F238E27FC236}">
                <a16:creationId xmlns:a16="http://schemas.microsoft.com/office/drawing/2014/main" id="{C69A423B-69DE-4E36-90A5-68FBB0084D43}"/>
              </a:ext>
            </a:extLst>
          </p:cNvPr>
          <p:cNvSpPr/>
          <p:nvPr/>
        </p:nvSpPr>
        <p:spPr>
          <a:xfrm>
            <a:off x="4630727" y="1636456"/>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729</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49" name="Google Shape;3979;p29">
            <a:extLst>
              <a:ext uri="{FF2B5EF4-FFF2-40B4-BE49-F238E27FC236}">
                <a16:creationId xmlns:a16="http://schemas.microsoft.com/office/drawing/2014/main" id="{CED18432-2F55-495D-ADC9-F0D492D99412}"/>
              </a:ext>
            </a:extLst>
          </p:cNvPr>
          <p:cNvSpPr/>
          <p:nvPr/>
        </p:nvSpPr>
        <p:spPr>
          <a:xfrm>
            <a:off x="6579878" y="1631187"/>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8</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0" name="Google Shape;3979;p29">
            <a:extLst>
              <a:ext uri="{FF2B5EF4-FFF2-40B4-BE49-F238E27FC236}">
                <a16:creationId xmlns:a16="http://schemas.microsoft.com/office/drawing/2014/main" id="{9A504092-A1A6-42A0-95EF-EEA60B8645BE}"/>
              </a:ext>
            </a:extLst>
          </p:cNvPr>
          <p:cNvSpPr/>
          <p:nvPr/>
        </p:nvSpPr>
        <p:spPr>
          <a:xfrm>
            <a:off x="4630727" y="3746203"/>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23</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1" name="Google Shape;3979;p29">
            <a:extLst>
              <a:ext uri="{FF2B5EF4-FFF2-40B4-BE49-F238E27FC236}">
                <a16:creationId xmlns:a16="http://schemas.microsoft.com/office/drawing/2014/main" id="{5A308AE6-2966-4872-BF9B-E59695BA4F76}"/>
              </a:ext>
            </a:extLst>
          </p:cNvPr>
          <p:cNvSpPr/>
          <p:nvPr/>
        </p:nvSpPr>
        <p:spPr>
          <a:xfrm>
            <a:off x="2554545" y="3746203"/>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63</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2" name="Google Shape;3979;p29">
            <a:extLst>
              <a:ext uri="{FF2B5EF4-FFF2-40B4-BE49-F238E27FC236}">
                <a16:creationId xmlns:a16="http://schemas.microsoft.com/office/drawing/2014/main" id="{FC65571D-FEBD-44C6-834A-67346B98C6FA}"/>
              </a:ext>
            </a:extLst>
          </p:cNvPr>
          <p:cNvSpPr/>
          <p:nvPr/>
        </p:nvSpPr>
        <p:spPr>
          <a:xfrm>
            <a:off x="597162" y="3746203"/>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19</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3" name="Google Shape;3979;p29">
            <a:extLst>
              <a:ext uri="{FF2B5EF4-FFF2-40B4-BE49-F238E27FC236}">
                <a16:creationId xmlns:a16="http://schemas.microsoft.com/office/drawing/2014/main" id="{EA6C1C3F-5175-47A9-8AD5-9D6E060F040F}"/>
              </a:ext>
            </a:extLst>
          </p:cNvPr>
          <p:cNvSpPr/>
          <p:nvPr/>
        </p:nvSpPr>
        <p:spPr>
          <a:xfrm>
            <a:off x="2554545" y="1638587"/>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405</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sp>
        <p:nvSpPr>
          <p:cNvPr id="54" name="Google Shape;3979;p29">
            <a:extLst>
              <a:ext uri="{FF2B5EF4-FFF2-40B4-BE49-F238E27FC236}">
                <a16:creationId xmlns:a16="http://schemas.microsoft.com/office/drawing/2014/main" id="{4069E0C0-2B5B-4136-8546-BF95DC497BF5}"/>
              </a:ext>
            </a:extLst>
          </p:cNvPr>
          <p:cNvSpPr/>
          <p:nvPr/>
        </p:nvSpPr>
        <p:spPr>
          <a:xfrm>
            <a:off x="6579878" y="3746203"/>
            <a:ext cx="654365" cy="444096"/>
          </a:xfrm>
          <a:prstGeom prst="rect">
            <a:avLst/>
          </a:prstGeom>
          <a:noFill/>
          <a:ln w="508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100" b="1" dirty="0">
                <a:solidFill>
                  <a:srgbClr val="003B55"/>
                </a:solidFill>
                <a:latin typeface="Segoe UI Light" panose="020B0502040204020203" pitchFamily="34" charset="0"/>
                <a:cs typeface="Segoe UI Light" panose="020B0502040204020203" pitchFamily="34" charset="0"/>
                <a:sym typeface="Titillium Web Light"/>
              </a:rPr>
              <a:t>513</a:t>
            </a:r>
            <a:endParaRPr sz="1100" b="1" dirty="0">
              <a:solidFill>
                <a:srgbClr val="003B55"/>
              </a:solidFill>
              <a:latin typeface="Segoe UI Light" panose="020B0502040204020203" pitchFamily="34" charset="0"/>
              <a:cs typeface="Segoe UI Light" panose="020B0502040204020203" pitchFamily="34" charset="0"/>
              <a:sym typeface="Titillium Web Light"/>
            </a:endParaRPr>
          </a:p>
        </p:txBody>
      </p:sp>
      <p:pic>
        <p:nvPicPr>
          <p:cNvPr id="55" name="Picture 54">
            <a:extLst>
              <a:ext uri="{FF2B5EF4-FFF2-40B4-BE49-F238E27FC236}">
                <a16:creationId xmlns:a16="http://schemas.microsoft.com/office/drawing/2014/main" id="{029EE393-48E1-45D7-9705-C19EF3732E4C}"/>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915684" y="77301"/>
            <a:ext cx="765422" cy="824300"/>
          </a:xfrm>
          <a:prstGeom prst="rect">
            <a:avLst/>
          </a:prstGeom>
        </p:spPr>
      </p:pic>
    </p:spTree>
    <p:extLst>
      <p:ext uri="{BB962C8B-B14F-4D97-AF65-F5344CB8AC3E}">
        <p14:creationId xmlns:p14="http://schemas.microsoft.com/office/powerpoint/2010/main" val="1694504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27"/>
        <p:cNvGrpSpPr/>
        <p:nvPr/>
      </p:nvGrpSpPr>
      <p:grpSpPr>
        <a:xfrm>
          <a:off x="0" y="0"/>
          <a:ext cx="0" cy="0"/>
          <a:chOff x="0" y="0"/>
          <a:chExt cx="0" cy="0"/>
        </a:xfrm>
      </p:grpSpPr>
      <p:sp>
        <p:nvSpPr>
          <p:cNvPr id="3928" name="Google Shape;3928;p24"/>
          <p:cNvSpPr txBox="1">
            <a:spLocks noGrp="1"/>
          </p:cNvSpPr>
          <p:nvPr>
            <p:ph type="title"/>
          </p:nvPr>
        </p:nvSpPr>
        <p:spPr>
          <a:xfrm>
            <a:off x="718300" y="351069"/>
            <a:ext cx="6761100" cy="857400"/>
          </a:xfrm>
          <a:prstGeom prst="rect">
            <a:avLst/>
          </a:prstGeom>
        </p:spPr>
        <p:txBody>
          <a:bodyPr spcFirstLastPara="1" wrap="square" lIns="91425" tIns="91425" rIns="91425" bIns="91425" anchor="b" anchorCtr="0">
            <a:noAutofit/>
          </a:bodyPr>
          <a:lstStyle/>
          <a:p>
            <a:pPr lvl="0"/>
            <a:r>
              <a:rPr lang="en-US" b="1" dirty="0">
                <a:latin typeface="Segoe UI Light" panose="020B0502040204020203" pitchFamily="34" charset="0"/>
                <a:cs typeface="Segoe UI Light" panose="020B0502040204020203" pitchFamily="34" charset="0"/>
              </a:rPr>
              <a:t>WHAT WE DO</a:t>
            </a:r>
            <a:endParaRPr b="1" dirty="0">
              <a:latin typeface="Segoe UI Light" panose="020B0502040204020203" pitchFamily="34" charset="0"/>
              <a:cs typeface="Segoe UI Light" panose="020B0502040204020203" pitchFamily="34" charset="0"/>
            </a:endParaRPr>
          </a:p>
        </p:txBody>
      </p:sp>
      <p:sp>
        <p:nvSpPr>
          <p:cNvPr id="3932" name="Google Shape;3932;p24"/>
          <p:cNvSpPr txBox="1">
            <a:spLocks noGrp="1"/>
          </p:cNvSpPr>
          <p:nvPr>
            <p:ph type="sldNum" idx="12"/>
          </p:nvPr>
        </p:nvSpPr>
        <p:spPr>
          <a:xfrm>
            <a:off x="91531" y="4720201"/>
            <a:ext cx="548700" cy="393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
              <a:t>8</a:t>
            </a:fld>
            <a:endParaRPr/>
          </a:p>
        </p:txBody>
      </p:sp>
      <p:cxnSp>
        <p:nvCxnSpPr>
          <p:cNvPr id="18" name="Straight Connector 24">
            <a:extLst>
              <a:ext uri="{FF2B5EF4-FFF2-40B4-BE49-F238E27FC236}">
                <a16:creationId xmlns:a16="http://schemas.microsoft.com/office/drawing/2014/main" id="{D499EAB4-9544-4330-A269-088A64EDE53C}"/>
              </a:ext>
            </a:extLst>
          </p:cNvPr>
          <p:cNvCxnSpPr>
            <a:cxnSpLocks/>
            <a:stCxn id="4" idx="7"/>
            <a:endCxn id="15" idx="1"/>
          </p:cNvCxnSpPr>
          <p:nvPr/>
        </p:nvCxnSpPr>
        <p:spPr>
          <a:xfrm rot="5400000" flipH="1" flipV="1">
            <a:off x="4424933" y="1736324"/>
            <a:ext cx="568970" cy="444277"/>
          </a:xfrm>
          <a:prstGeom prst="bentConnector2">
            <a:avLst/>
          </a:prstGeom>
          <a:noFill/>
          <a:ln w="76200" cap="flat" cmpd="sng">
            <a:solidFill>
              <a:srgbClr val="D3EBD5"/>
            </a:solidFill>
            <a:prstDash val="solid"/>
            <a:miter lim="8000"/>
            <a:headEnd type="none" w="sm" len="sm"/>
            <a:tailEnd type="none" w="sm" len="sm"/>
          </a:ln>
        </p:spPr>
      </p:cxnSp>
      <p:cxnSp>
        <p:nvCxnSpPr>
          <p:cNvPr id="22" name="Straight Connector 24">
            <a:extLst>
              <a:ext uri="{FF2B5EF4-FFF2-40B4-BE49-F238E27FC236}">
                <a16:creationId xmlns:a16="http://schemas.microsoft.com/office/drawing/2014/main" id="{3D6D4463-3F2A-4283-B528-40BEC56F4D21}"/>
              </a:ext>
            </a:extLst>
          </p:cNvPr>
          <p:cNvCxnSpPr>
            <a:cxnSpLocks/>
            <a:stCxn id="4" idx="5"/>
            <a:endCxn id="17" idx="1"/>
          </p:cNvCxnSpPr>
          <p:nvPr/>
        </p:nvCxnSpPr>
        <p:spPr>
          <a:xfrm rot="16200000" flipH="1">
            <a:off x="4432452" y="3331303"/>
            <a:ext cx="553933" cy="444277"/>
          </a:xfrm>
          <a:prstGeom prst="bentConnector2">
            <a:avLst/>
          </a:prstGeom>
          <a:noFill/>
          <a:ln w="76200" cap="flat" cmpd="sng">
            <a:solidFill>
              <a:srgbClr val="D3EBD5"/>
            </a:solidFill>
            <a:prstDash val="solid"/>
            <a:miter lim="8000"/>
            <a:headEnd type="none" w="sm" len="sm"/>
            <a:tailEnd type="none" w="sm" len="sm"/>
          </a:ln>
        </p:spPr>
      </p:cxnSp>
      <p:cxnSp>
        <p:nvCxnSpPr>
          <p:cNvPr id="25" name="Straight Connector 24">
            <a:extLst>
              <a:ext uri="{FF2B5EF4-FFF2-40B4-BE49-F238E27FC236}">
                <a16:creationId xmlns:a16="http://schemas.microsoft.com/office/drawing/2014/main" id="{2D21421C-31C0-4ADF-86EF-D63C9567181F}"/>
              </a:ext>
            </a:extLst>
          </p:cNvPr>
          <p:cNvCxnSpPr>
            <a:cxnSpLocks/>
            <a:stCxn id="4" idx="1"/>
            <a:endCxn id="8" idx="3"/>
          </p:cNvCxnSpPr>
          <p:nvPr/>
        </p:nvCxnSpPr>
        <p:spPr>
          <a:xfrm rot="16200000" flipV="1">
            <a:off x="2916171" y="1702070"/>
            <a:ext cx="568970" cy="512784"/>
          </a:xfrm>
          <a:prstGeom prst="bentConnector2">
            <a:avLst/>
          </a:prstGeom>
          <a:noFill/>
          <a:ln w="76200" cap="flat" cmpd="sng">
            <a:solidFill>
              <a:srgbClr val="D3EBD5"/>
            </a:solidFill>
            <a:prstDash val="solid"/>
            <a:miter lim="8000"/>
            <a:headEnd type="none" w="sm" len="sm"/>
            <a:tailEnd type="none" w="sm" len="sm"/>
          </a:ln>
        </p:spPr>
      </p:cxnSp>
      <p:cxnSp>
        <p:nvCxnSpPr>
          <p:cNvPr id="26" name="Straight Connector 24">
            <a:extLst>
              <a:ext uri="{FF2B5EF4-FFF2-40B4-BE49-F238E27FC236}">
                <a16:creationId xmlns:a16="http://schemas.microsoft.com/office/drawing/2014/main" id="{6D6DEC18-51D6-4E1A-8A71-F390959F7784}"/>
              </a:ext>
            </a:extLst>
          </p:cNvPr>
          <p:cNvCxnSpPr>
            <a:cxnSpLocks/>
            <a:stCxn id="4" idx="3"/>
            <a:endCxn id="16" idx="3"/>
          </p:cNvCxnSpPr>
          <p:nvPr/>
        </p:nvCxnSpPr>
        <p:spPr>
          <a:xfrm rot="5400000">
            <a:off x="2925070" y="3295670"/>
            <a:ext cx="551172" cy="512784"/>
          </a:xfrm>
          <a:prstGeom prst="bentConnector2">
            <a:avLst/>
          </a:prstGeom>
          <a:noFill/>
          <a:ln w="76200" cap="flat" cmpd="sng">
            <a:solidFill>
              <a:srgbClr val="D3EBD5"/>
            </a:solidFill>
            <a:prstDash val="solid"/>
            <a:miter lim="8000"/>
            <a:headEnd type="none" w="sm" len="sm"/>
            <a:tailEnd type="none" w="sm" len="sm"/>
          </a:ln>
        </p:spPr>
      </p:cxnSp>
      <p:sp>
        <p:nvSpPr>
          <p:cNvPr id="37" name="TextBox 36">
            <a:extLst>
              <a:ext uri="{FF2B5EF4-FFF2-40B4-BE49-F238E27FC236}">
                <a16:creationId xmlns:a16="http://schemas.microsoft.com/office/drawing/2014/main" id="{B5C222DD-4930-4271-AAB9-DC28360C1D0D}"/>
              </a:ext>
            </a:extLst>
          </p:cNvPr>
          <p:cNvSpPr txBox="1"/>
          <p:nvPr/>
        </p:nvSpPr>
        <p:spPr>
          <a:xfrm>
            <a:off x="3418559" y="2467323"/>
            <a:ext cx="1103187" cy="830997"/>
          </a:xfrm>
          <a:prstGeom prst="rect">
            <a:avLst/>
          </a:prstGeom>
          <a:noFill/>
        </p:spPr>
        <p:txBody>
          <a:bodyPr wrap="none" rtlCol="0">
            <a:spAutoFit/>
          </a:bodyPr>
          <a:lstStyle/>
          <a:p>
            <a:pPr algn="ctr"/>
            <a:r>
              <a:rPr lang="en-US" sz="1600" b="1" dirty="0">
                <a:solidFill>
                  <a:srgbClr val="003B55"/>
                </a:solidFill>
                <a:latin typeface="Titillium Web Light"/>
              </a:rPr>
              <a:t>IRTI </a:t>
            </a:r>
          </a:p>
          <a:p>
            <a:pPr algn="ctr"/>
            <a:r>
              <a:rPr lang="en-US" sz="1600" b="1" dirty="0">
                <a:solidFill>
                  <a:srgbClr val="003B55"/>
                </a:solidFill>
                <a:latin typeface="Titillium Web Light"/>
              </a:rPr>
              <a:t>ACTIVITIES</a:t>
            </a:r>
          </a:p>
          <a:p>
            <a:pPr algn="ctr"/>
            <a:endParaRPr lang="en-US" sz="1600" b="1" dirty="0">
              <a:solidFill>
                <a:srgbClr val="003B55"/>
              </a:solidFill>
              <a:latin typeface="Titillium Web Light"/>
            </a:endParaRPr>
          </a:p>
        </p:txBody>
      </p:sp>
      <p:sp>
        <p:nvSpPr>
          <p:cNvPr id="4" name="Flowchart: Connector 3">
            <a:extLst>
              <a:ext uri="{FF2B5EF4-FFF2-40B4-BE49-F238E27FC236}">
                <a16:creationId xmlns:a16="http://schemas.microsoft.com/office/drawing/2014/main" id="{2FC6D716-FE64-4525-B402-BE356FFAC3DC}"/>
              </a:ext>
            </a:extLst>
          </p:cNvPr>
          <p:cNvSpPr/>
          <p:nvPr/>
        </p:nvSpPr>
        <p:spPr>
          <a:xfrm>
            <a:off x="3243680" y="2028896"/>
            <a:ext cx="1456968" cy="1461631"/>
          </a:xfrm>
          <a:prstGeom prst="flowChartConnector">
            <a:avLst/>
          </a:prstGeom>
          <a:noFill/>
          <a:ln w="76200" cap="flat" cmpd="sng">
            <a:solidFill>
              <a:srgbClr val="0B87A1"/>
            </a:solidFill>
            <a:prstDash val="solid"/>
            <a:miter lim="8000"/>
            <a:headEnd type="none" w="sm" len="sm"/>
            <a:tailEnd type="none" w="sm" len="sm"/>
          </a:ln>
        </p:spPr>
        <p:txBody>
          <a:bodyPr spcFirstLastPara="1" wrap="square" lIns="91425" tIns="91425" rIns="91425" bIns="91425" anchor="ctr" anchorCtr="0">
            <a:noAutofit/>
          </a:bodyPr>
          <a:lstStyle/>
          <a:p>
            <a:endParaRPr lang="en-US" sz="1600" b="1">
              <a:solidFill>
                <a:srgbClr val="003B55"/>
              </a:solidFill>
              <a:latin typeface="Titillium Web Light"/>
              <a:cs typeface="Arial"/>
            </a:endParaRPr>
          </a:p>
        </p:txBody>
      </p:sp>
      <p:sp>
        <p:nvSpPr>
          <p:cNvPr id="15" name="Rectangle 14">
            <a:extLst>
              <a:ext uri="{FF2B5EF4-FFF2-40B4-BE49-F238E27FC236}">
                <a16:creationId xmlns:a16="http://schemas.microsoft.com/office/drawing/2014/main" id="{CC1C3232-B854-4E98-9F61-F2B20C42990A}"/>
              </a:ext>
            </a:extLst>
          </p:cNvPr>
          <p:cNvSpPr/>
          <p:nvPr/>
        </p:nvSpPr>
        <p:spPr>
          <a:xfrm>
            <a:off x="4931557" y="1396405"/>
            <a:ext cx="2654146" cy="555144"/>
          </a:xfrm>
          <a:prstGeom prst="rect">
            <a:avLst/>
          </a:prstGeom>
          <a:noFill/>
          <a:ln w="762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600" b="1" dirty="0">
                <a:solidFill>
                  <a:srgbClr val="003B55"/>
                </a:solidFill>
                <a:latin typeface="Titillium Web Light"/>
              </a:rPr>
              <a:t>Capacity Development</a:t>
            </a:r>
          </a:p>
        </p:txBody>
      </p:sp>
      <p:sp>
        <p:nvSpPr>
          <p:cNvPr id="8" name="Rectangle 7">
            <a:extLst>
              <a:ext uri="{FF2B5EF4-FFF2-40B4-BE49-F238E27FC236}">
                <a16:creationId xmlns:a16="http://schemas.microsoft.com/office/drawing/2014/main" id="{D8A96995-90A7-44EC-AE80-A66DD805CBC7}"/>
              </a:ext>
            </a:extLst>
          </p:cNvPr>
          <p:cNvSpPr/>
          <p:nvPr/>
        </p:nvSpPr>
        <p:spPr>
          <a:xfrm>
            <a:off x="276221" y="1396405"/>
            <a:ext cx="2668043" cy="555144"/>
          </a:xfrm>
          <a:prstGeom prst="rect">
            <a:avLst/>
          </a:prstGeom>
          <a:noFill/>
          <a:ln w="76200" cap="flat" cmpd="sng">
            <a:solidFill>
              <a:srgbClr val="0B87A1"/>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600" b="1" dirty="0">
                <a:solidFill>
                  <a:srgbClr val="003B55"/>
                </a:solidFill>
                <a:latin typeface="Titillium Web Light"/>
              </a:rPr>
              <a:t>Innovative Research</a:t>
            </a:r>
          </a:p>
        </p:txBody>
      </p:sp>
      <p:sp>
        <p:nvSpPr>
          <p:cNvPr id="16" name="Rectangle 15">
            <a:extLst>
              <a:ext uri="{FF2B5EF4-FFF2-40B4-BE49-F238E27FC236}">
                <a16:creationId xmlns:a16="http://schemas.microsoft.com/office/drawing/2014/main" id="{8CE8BE3D-7EC7-4E5D-96FA-8F362C674956}"/>
              </a:ext>
            </a:extLst>
          </p:cNvPr>
          <p:cNvSpPr/>
          <p:nvPr/>
        </p:nvSpPr>
        <p:spPr>
          <a:xfrm>
            <a:off x="276221" y="3521132"/>
            <a:ext cx="2668043" cy="613032"/>
          </a:xfrm>
          <a:prstGeom prst="rect">
            <a:avLst/>
          </a:prstGeom>
          <a:noFill/>
          <a:ln w="76200" cap="flat" cmpd="sng">
            <a:solidFill>
              <a:srgbClr val="80BFB7"/>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600" b="1" dirty="0">
                <a:solidFill>
                  <a:srgbClr val="003B55"/>
                </a:solidFill>
                <a:latin typeface="Titillium Web Light"/>
              </a:rPr>
              <a:t>Knowledge Solutions</a:t>
            </a:r>
          </a:p>
        </p:txBody>
      </p:sp>
      <p:sp>
        <p:nvSpPr>
          <p:cNvPr id="17" name="Rectangle 16">
            <a:extLst>
              <a:ext uri="{FF2B5EF4-FFF2-40B4-BE49-F238E27FC236}">
                <a16:creationId xmlns:a16="http://schemas.microsoft.com/office/drawing/2014/main" id="{C0B8F914-8534-45A2-86FA-418541073753}"/>
              </a:ext>
            </a:extLst>
          </p:cNvPr>
          <p:cNvSpPr/>
          <p:nvPr/>
        </p:nvSpPr>
        <p:spPr>
          <a:xfrm>
            <a:off x="4931557" y="3526654"/>
            <a:ext cx="2668043" cy="607510"/>
          </a:xfrm>
          <a:prstGeom prst="rect">
            <a:avLst/>
          </a:prstGeom>
          <a:noFill/>
          <a:ln w="76200" cap="flat" cmpd="sng">
            <a:solidFill>
              <a:srgbClr val="0B87A1"/>
            </a:solidFill>
            <a:prstDash val="solid"/>
            <a:miter lim="8000"/>
            <a:headEnd type="none" w="sm" len="sm"/>
            <a:tailEnd type="none" w="sm" len="sm"/>
          </a:ln>
        </p:spPr>
        <p:txBody>
          <a:bodyPr spcFirstLastPara="1" wrap="square" lIns="91425" tIns="91425" rIns="91425" bIns="91425" anchor="ctr" anchorCtr="0">
            <a:noAutofit/>
          </a:bodyPr>
          <a:lstStyle/>
          <a:p>
            <a:pPr algn="ctr"/>
            <a:r>
              <a:rPr lang="en-US" sz="1600" b="1" dirty="0">
                <a:solidFill>
                  <a:srgbClr val="003B55"/>
                </a:solidFill>
                <a:latin typeface="Titillium Web Light"/>
              </a:rPr>
              <a:t>Publications &amp; Information Services</a:t>
            </a:r>
          </a:p>
        </p:txBody>
      </p:sp>
      <p:pic>
        <p:nvPicPr>
          <p:cNvPr id="14" name="Picture 13">
            <a:extLst>
              <a:ext uri="{FF2B5EF4-FFF2-40B4-BE49-F238E27FC236}">
                <a16:creationId xmlns:a16="http://schemas.microsoft.com/office/drawing/2014/main" id="{5E7C7636-0D79-419F-8667-D0A3206014F0}"/>
              </a:ext>
            </a:extLst>
          </p:cNvPr>
          <p:cNvPicPr>
            <a:picLocks noChangeAspect="1"/>
          </p:cNvPicPr>
          <p:nvPr/>
        </p:nvPicPr>
        <p:blipFill rotWithShape="1">
          <a:blip r:embed="rId3">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extLst>
      <p:ext uri="{BB962C8B-B14F-4D97-AF65-F5344CB8AC3E}">
        <p14:creationId xmlns:p14="http://schemas.microsoft.com/office/powerpoint/2010/main" val="438860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49"/>
        <p:cNvGrpSpPr/>
        <p:nvPr/>
      </p:nvGrpSpPr>
      <p:grpSpPr>
        <a:xfrm>
          <a:off x="0" y="0"/>
          <a:ext cx="0" cy="0"/>
          <a:chOff x="0" y="0"/>
          <a:chExt cx="0" cy="0"/>
        </a:xfrm>
      </p:grpSpPr>
      <p:pic>
        <p:nvPicPr>
          <p:cNvPr id="3852" name="Google Shape;3852;p15" descr="photo-1434030216411-0b793f4b4173.jpg"/>
          <p:cNvPicPr preferRelativeResize="0"/>
          <p:nvPr/>
        </p:nvPicPr>
        <p:blipFill rotWithShape="1">
          <a:blip r:embed="rId3">
            <a:alphaModFix/>
          </a:blip>
          <a:srcRect l="23367" r="21417"/>
          <a:stretch/>
        </p:blipFill>
        <p:spPr>
          <a:xfrm>
            <a:off x="0" y="0"/>
            <a:ext cx="2840000" cy="5143500"/>
          </a:xfrm>
          <a:prstGeom prst="rect">
            <a:avLst/>
          </a:prstGeom>
          <a:noFill/>
          <a:ln>
            <a:noFill/>
          </a:ln>
        </p:spPr>
      </p:pic>
      <p:sp>
        <p:nvSpPr>
          <p:cNvPr id="7" name="Google Shape;3858;p16">
            <a:extLst>
              <a:ext uri="{FF2B5EF4-FFF2-40B4-BE49-F238E27FC236}">
                <a16:creationId xmlns:a16="http://schemas.microsoft.com/office/drawing/2014/main" id="{4934FE95-4A7C-4299-892E-DB49C3B8006F}"/>
              </a:ext>
            </a:extLst>
          </p:cNvPr>
          <p:cNvSpPr txBox="1">
            <a:spLocks/>
          </p:cNvSpPr>
          <p:nvPr/>
        </p:nvSpPr>
        <p:spPr>
          <a:xfrm>
            <a:off x="3376017" y="2303258"/>
            <a:ext cx="5855970" cy="1159800"/>
          </a:xfrm>
          <a:prstGeom prst="rect">
            <a:avLst/>
          </a:prstGeom>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0B87A1"/>
                </a:solidFill>
                <a:latin typeface="Segoe UI Light" panose="020B0502040204020203" pitchFamily="34" charset="0"/>
                <a:cs typeface="Segoe UI Light" panose="020B0502040204020203" pitchFamily="34" charset="0"/>
                <a:sym typeface="Dosis Light"/>
              </a:rPr>
              <a:t>INNOVATIVE RESEARCH</a:t>
            </a:r>
          </a:p>
        </p:txBody>
      </p:sp>
      <p:pic>
        <p:nvPicPr>
          <p:cNvPr id="4" name="Picture 3">
            <a:extLst>
              <a:ext uri="{FF2B5EF4-FFF2-40B4-BE49-F238E27FC236}">
                <a16:creationId xmlns:a16="http://schemas.microsoft.com/office/drawing/2014/main" id="{F2B8903E-CAE7-4CA9-8EA9-8F88F78DE6CA}"/>
              </a:ext>
            </a:extLst>
          </p:cNvPr>
          <p:cNvPicPr>
            <a:picLocks noChangeAspect="1"/>
          </p:cNvPicPr>
          <p:nvPr/>
        </p:nvPicPr>
        <p:blipFill rotWithShape="1">
          <a:blip r:embed="rId4">
            <a:extLst>
              <a:ext uri="{28A0092B-C50C-407E-A947-70E740481C1C}">
                <a14:useLocalDpi xmlns:a14="http://schemas.microsoft.com/office/drawing/2010/main" val="0"/>
              </a:ext>
            </a:extLst>
          </a:blip>
          <a:srcRect l="19592" t="9810" r="23747" b="3897"/>
          <a:stretch/>
        </p:blipFill>
        <p:spPr>
          <a:xfrm>
            <a:off x="6668243" y="77300"/>
            <a:ext cx="1012863" cy="1090775"/>
          </a:xfrm>
          <a:prstGeom prst="rect">
            <a:avLst/>
          </a:prstGeom>
        </p:spPr>
      </p:pic>
    </p:spTree>
  </p:cSld>
  <p:clrMapOvr>
    <a:masterClrMapping/>
  </p:clrMapOvr>
</p:sld>
</file>

<file path=ppt/theme/theme1.xml><?xml version="1.0" encoding="utf-8"?>
<a:theme xmlns:a="http://schemas.openxmlformats.org/drawingml/2006/main" name="Mowbray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2518</TotalTime>
  <Words>932</Words>
  <Application>Microsoft Office PowerPoint</Application>
  <PresentationFormat>On-screen Show (16:9)</PresentationFormat>
  <Paragraphs>246</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Dosis Light</vt:lpstr>
      <vt:lpstr>Segoe UI Light</vt:lpstr>
      <vt:lpstr>Titillium Web Light</vt:lpstr>
      <vt:lpstr>Mowbray template</vt:lpstr>
      <vt:lpstr>PowerPoint Presentation</vt:lpstr>
      <vt:lpstr>ISDB GROUP</vt:lpstr>
      <vt:lpstr>PowerPoint Presentation</vt:lpstr>
      <vt:lpstr>ABOUT IRTI</vt:lpstr>
      <vt:lpstr>PowerPoint Presentation</vt:lpstr>
      <vt:lpstr>PowerPoint Presentation</vt:lpstr>
      <vt:lpstr>PowerPoint Presentation</vt:lpstr>
      <vt:lpstr>WHAT WE DO</vt:lpstr>
      <vt:lpstr>PowerPoint Presentation</vt:lpstr>
      <vt:lpstr>INNOVATIVE RESEARCH</vt:lpstr>
      <vt:lpstr>RESEARCH PRODUCTS &amp; SERVICES </vt:lpstr>
      <vt:lpstr>RESEARCH AREAS</vt:lpstr>
      <vt:lpstr>PowerPoint Presentation</vt:lpstr>
      <vt:lpstr>CAPACITY DEVELOPMENT</vt:lpstr>
      <vt:lpstr>PROGRAMS</vt:lpstr>
      <vt:lpstr>TOPICS</vt:lpstr>
      <vt:lpstr>TOPICS</vt:lpstr>
      <vt:lpstr>ONLINE LEARNING PROGRAMS</vt:lpstr>
      <vt:lpstr>PowerPoint Presentation</vt:lpstr>
      <vt:lpstr>OBJECTIVES</vt:lpstr>
      <vt:lpstr>MAIN ACTIVITIES</vt:lpstr>
      <vt:lpstr>PRODUCTS AND SOLUTIONS</vt:lpstr>
      <vt:lpstr>PowerPoint Presentation</vt:lpstr>
      <vt:lpstr>PUBLICATIONS &amp; INFORMATION SERVICES</vt:lpstr>
      <vt:lpstr>PUBLICATIONS SERVICES  </vt:lpstr>
      <vt:lpstr>BOOKS</vt:lpstr>
      <vt:lpstr>REPORTS</vt:lpstr>
      <vt:lpstr>IRTI JOURNALS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Fintech and Blockchain</dc:title>
  <dc:creator>Anis Ben Khedher</dc:creator>
  <cp:lastModifiedBy>Anis Ben Khedher</cp:lastModifiedBy>
  <cp:revision>355</cp:revision>
  <dcterms:modified xsi:type="dcterms:W3CDTF">2019-09-24T13:15:34Z</dcterms:modified>
</cp:coreProperties>
</file>